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4"/>
  </p:sldMasterIdLst>
  <p:notesMasterIdLst>
    <p:notesMasterId r:id="rId11"/>
  </p:notesMasterIdLst>
  <p:sldIdLst>
    <p:sldId id="261" r:id="rId5"/>
    <p:sldId id="262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29058B8-A10B-4E3E-B412-ED4934640ABC}">
          <p14:sldIdLst>
            <p14:sldId id="261"/>
            <p14:sldId id="262"/>
            <p14:sldId id="263"/>
            <p14:sldId id="264"/>
            <p14:sldId id="265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6" orient="horz" pos="3657" userDrawn="1">
          <p15:clr>
            <a:srgbClr val="A4A3A4"/>
          </p15:clr>
        </p15:guide>
        <p15:guide id="7" orient="horz" pos="3974" userDrawn="1">
          <p15:clr>
            <a:srgbClr val="A4A3A4"/>
          </p15:clr>
        </p15:guide>
        <p15:guide id="8" pos="3840">
          <p15:clr>
            <a:srgbClr val="A4A3A4"/>
          </p15:clr>
        </p15:guide>
        <p15:guide id="9" orient="horz" pos="2160" userDrawn="1">
          <p15:clr>
            <a:srgbClr val="A4A3A4"/>
          </p15:clr>
        </p15:guide>
        <p15:guide id="10" orient="horz" pos="1389" userDrawn="1">
          <p15:clr>
            <a:srgbClr val="A4A3A4"/>
          </p15:clr>
        </p15:guide>
        <p15:guide id="11" orient="horz" pos="45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as Gullman" initials="JG" lastIdx="7" clrIdx="0">
    <p:extLst>
      <p:ext uri="{19B8F6BF-5375-455C-9EA6-DF929625EA0E}">
        <p15:presenceInfo xmlns:p15="http://schemas.microsoft.com/office/powerpoint/2012/main" userId="Jonas Gullm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A65581-DF3D-45BA-B379-C50DCAAFDE97}" v="3" dt="2026-04-13T11:32:46.8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710" autoAdjust="0"/>
  </p:normalViewPr>
  <p:slideViewPr>
    <p:cSldViewPr snapToGrid="0">
      <p:cViewPr varScale="1">
        <p:scale>
          <a:sx n="76" d="100"/>
          <a:sy n="76" d="100"/>
        </p:scale>
        <p:origin x="68" y="252"/>
      </p:cViewPr>
      <p:guideLst>
        <p:guide orient="horz" pos="3657"/>
        <p:guide orient="horz" pos="3974"/>
        <p:guide pos="3840"/>
        <p:guide orient="horz" pos="2160"/>
        <p:guide orient="horz" pos="1389"/>
        <p:guide orient="horz" pos="4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ob Ämterlind" userId="202b4653-07ca-4444-9aa4-612b2d6ea3d2" providerId="ADAL" clId="{B98DAC21-F2D3-4E52-BA79-E231E1EF5031}"/>
    <pc:docChg chg="custSel addSld delSld modSld modSection">
      <pc:chgData name="Jacob Ämterlind" userId="202b4653-07ca-4444-9aa4-612b2d6ea3d2" providerId="ADAL" clId="{B98DAC21-F2D3-4E52-BA79-E231E1EF5031}" dt="2026-04-13T11:33:21.067" v="1852" actId="14100"/>
      <pc:docMkLst>
        <pc:docMk/>
      </pc:docMkLst>
      <pc:sldChg chg="del">
        <pc:chgData name="Jacob Ämterlind" userId="202b4653-07ca-4444-9aa4-612b2d6ea3d2" providerId="ADAL" clId="{B98DAC21-F2D3-4E52-BA79-E231E1EF5031}" dt="2026-04-13T09:42:10.451" v="0" actId="47"/>
        <pc:sldMkLst>
          <pc:docMk/>
          <pc:sldMk cId="730940474" sldId="260"/>
        </pc:sldMkLst>
      </pc:sldChg>
      <pc:sldChg chg="new del">
        <pc:chgData name="Jacob Ämterlind" userId="202b4653-07ca-4444-9aa4-612b2d6ea3d2" providerId="ADAL" clId="{B98DAC21-F2D3-4E52-BA79-E231E1EF5031}" dt="2026-04-13T09:46:59.094" v="2" actId="47"/>
        <pc:sldMkLst>
          <pc:docMk/>
          <pc:sldMk cId="3620023139" sldId="262"/>
        </pc:sldMkLst>
      </pc:sldChg>
      <pc:sldChg chg="addSp delSp modSp new mod chgLayout">
        <pc:chgData name="Jacob Ämterlind" userId="202b4653-07ca-4444-9aa4-612b2d6ea3d2" providerId="ADAL" clId="{B98DAC21-F2D3-4E52-BA79-E231E1EF5031}" dt="2026-04-13T11:18:12.442" v="969" actId="14100"/>
        <pc:sldMkLst>
          <pc:docMk/>
          <pc:sldMk cId="3905605458" sldId="262"/>
        </pc:sldMkLst>
        <pc:spChg chg="del">
          <ac:chgData name="Jacob Ämterlind" userId="202b4653-07ca-4444-9aa4-612b2d6ea3d2" providerId="ADAL" clId="{B98DAC21-F2D3-4E52-BA79-E231E1EF5031}" dt="2026-04-13T11:08:47.624" v="103" actId="26606"/>
          <ac:spMkLst>
            <pc:docMk/>
            <pc:sldMk cId="3905605458" sldId="262"/>
            <ac:spMk id="2" creationId="{73826179-97BE-4C04-702E-1C3FAD8DA2AE}"/>
          </ac:spMkLst>
        </pc:spChg>
        <pc:spChg chg="mod">
          <ac:chgData name="Jacob Ämterlind" userId="202b4653-07ca-4444-9aa4-612b2d6ea3d2" providerId="ADAL" clId="{B98DAC21-F2D3-4E52-BA79-E231E1EF5031}" dt="2026-04-13T11:08:47.624" v="103" actId="26606"/>
          <ac:spMkLst>
            <pc:docMk/>
            <pc:sldMk cId="3905605458" sldId="262"/>
            <ac:spMk id="3" creationId="{981A9F4C-94AC-796B-2600-F6BC73A9C50D}"/>
          </ac:spMkLst>
        </pc:spChg>
        <pc:spChg chg="mod">
          <ac:chgData name="Jacob Ämterlind" userId="202b4653-07ca-4444-9aa4-612b2d6ea3d2" providerId="ADAL" clId="{B98DAC21-F2D3-4E52-BA79-E231E1EF5031}" dt="2026-04-13T11:08:47.624" v="103" actId="26606"/>
          <ac:spMkLst>
            <pc:docMk/>
            <pc:sldMk cId="3905605458" sldId="262"/>
            <ac:spMk id="4" creationId="{715F0645-AC75-B19E-E0DF-CC93886B360B}"/>
          </ac:spMkLst>
        </pc:spChg>
        <pc:spChg chg="mod">
          <ac:chgData name="Jacob Ämterlind" userId="202b4653-07ca-4444-9aa4-612b2d6ea3d2" providerId="ADAL" clId="{B98DAC21-F2D3-4E52-BA79-E231E1EF5031}" dt="2026-04-13T11:08:47.624" v="103" actId="26606"/>
          <ac:spMkLst>
            <pc:docMk/>
            <pc:sldMk cId="3905605458" sldId="262"/>
            <ac:spMk id="5" creationId="{95FDB8BC-715E-96DA-9DF1-D2241A3F536C}"/>
          </ac:spMkLst>
        </pc:spChg>
        <pc:spChg chg="del">
          <ac:chgData name="Jacob Ämterlind" userId="202b4653-07ca-4444-9aa4-612b2d6ea3d2" providerId="ADAL" clId="{B98DAC21-F2D3-4E52-BA79-E231E1EF5031}" dt="2026-04-13T09:48:31.907" v="84"/>
          <ac:spMkLst>
            <pc:docMk/>
            <pc:sldMk cId="3905605458" sldId="262"/>
            <ac:spMk id="6" creationId="{A0D02905-080D-45E2-5211-C3213C6A0E36}"/>
          </ac:spMkLst>
        </pc:spChg>
        <pc:spChg chg="mod ord">
          <ac:chgData name="Jacob Ämterlind" userId="202b4653-07ca-4444-9aa4-612b2d6ea3d2" providerId="ADAL" clId="{B98DAC21-F2D3-4E52-BA79-E231E1EF5031}" dt="2026-04-13T11:08:47.624" v="103" actId="26606"/>
          <ac:spMkLst>
            <pc:docMk/>
            <pc:sldMk cId="3905605458" sldId="262"/>
            <ac:spMk id="7" creationId="{EDFAD73F-AA0F-00FA-DE35-5CBF9D6A6D1B}"/>
          </ac:spMkLst>
        </pc:spChg>
        <pc:spChg chg="mod">
          <ac:chgData name="Jacob Ämterlind" userId="202b4653-07ca-4444-9aa4-612b2d6ea3d2" providerId="ADAL" clId="{B98DAC21-F2D3-4E52-BA79-E231E1EF5031}" dt="2026-04-13T11:08:47.624" v="103" actId="26606"/>
          <ac:spMkLst>
            <pc:docMk/>
            <pc:sldMk cId="3905605458" sldId="262"/>
            <ac:spMk id="8" creationId="{53A12DF3-6468-7B4F-D3B5-D6DD30323EC0}"/>
          </ac:spMkLst>
        </pc:spChg>
        <pc:spChg chg="add del mod">
          <ac:chgData name="Jacob Ämterlind" userId="202b4653-07ca-4444-9aa4-612b2d6ea3d2" providerId="ADAL" clId="{B98DAC21-F2D3-4E52-BA79-E231E1EF5031}" dt="2026-04-13T09:55:09.438" v="94"/>
          <ac:spMkLst>
            <pc:docMk/>
            <pc:sldMk cId="3905605458" sldId="262"/>
            <ac:spMk id="11" creationId="{1F887F55-6349-6A39-9B84-75C35BAAEC74}"/>
          </ac:spMkLst>
        </pc:spChg>
        <pc:spChg chg="add mod">
          <ac:chgData name="Jacob Ämterlind" userId="202b4653-07ca-4444-9aa4-612b2d6ea3d2" providerId="ADAL" clId="{B98DAC21-F2D3-4E52-BA79-E231E1EF5031}" dt="2026-04-13T11:18:12.442" v="969" actId="14100"/>
          <ac:spMkLst>
            <pc:docMk/>
            <pc:sldMk cId="3905605458" sldId="262"/>
            <ac:spMk id="15" creationId="{E922A016-F30B-8D7F-9CB9-D94D7D98F77F}"/>
          </ac:spMkLst>
        </pc:spChg>
        <pc:picChg chg="add mod ord">
          <ac:chgData name="Jacob Ämterlind" userId="202b4653-07ca-4444-9aa4-612b2d6ea3d2" providerId="ADAL" clId="{B98DAC21-F2D3-4E52-BA79-E231E1EF5031}" dt="2026-04-13T11:08:47.624" v="103" actId="26606"/>
          <ac:picMkLst>
            <pc:docMk/>
            <pc:sldMk cId="3905605458" sldId="262"/>
            <ac:picMk id="10" creationId="{1BE2F388-7B4B-4695-CA2B-FD96173F3590}"/>
          </ac:picMkLst>
        </pc:picChg>
      </pc:sldChg>
      <pc:sldChg chg="addSp delSp modSp new mod">
        <pc:chgData name="Jacob Ämterlind" userId="202b4653-07ca-4444-9aa4-612b2d6ea3d2" providerId="ADAL" clId="{B98DAC21-F2D3-4E52-BA79-E231E1EF5031}" dt="2026-04-13T11:33:07.833" v="1850" actId="20577"/>
        <pc:sldMkLst>
          <pc:docMk/>
          <pc:sldMk cId="1436796392" sldId="263"/>
        </pc:sldMkLst>
        <pc:spChg chg="del">
          <ac:chgData name="Jacob Ämterlind" userId="202b4653-07ca-4444-9aa4-612b2d6ea3d2" providerId="ADAL" clId="{B98DAC21-F2D3-4E52-BA79-E231E1EF5031}" dt="2026-04-13T11:08:17.134" v="96"/>
          <ac:spMkLst>
            <pc:docMk/>
            <pc:sldMk cId="1436796392" sldId="263"/>
            <ac:spMk id="2" creationId="{FF2151E5-6B99-DEF2-7463-E32B6E09536E}"/>
          </ac:spMkLst>
        </pc:spChg>
        <pc:spChg chg="del">
          <ac:chgData name="Jacob Ämterlind" userId="202b4653-07ca-4444-9aa4-612b2d6ea3d2" providerId="ADAL" clId="{B98DAC21-F2D3-4E52-BA79-E231E1EF5031}" dt="2026-04-13T11:08:28.179" v="99" actId="478"/>
          <ac:spMkLst>
            <pc:docMk/>
            <pc:sldMk cId="1436796392" sldId="263"/>
            <ac:spMk id="3" creationId="{8B3545FA-5E6C-142E-D824-3BA8A6C2971F}"/>
          </ac:spMkLst>
        </pc:spChg>
        <pc:spChg chg="del">
          <ac:chgData name="Jacob Ämterlind" userId="202b4653-07ca-4444-9aa4-612b2d6ea3d2" providerId="ADAL" clId="{B98DAC21-F2D3-4E52-BA79-E231E1EF5031}" dt="2026-04-13T11:08:26.481" v="98" actId="478"/>
          <ac:spMkLst>
            <pc:docMk/>
            <pc:sldMk cId="1436796392" sldId="263"/>
            <ac:spMk id="4" creationId="{403FAD66-E84D-F92D-753B-FF6156EAFED1}"/>
          </ac:spMkLst>
        </pc:spChg>
        <pc:spChg chg="del">
          <ac:chgData name="Jacob Ämterlind" userId="202b4653-07ca-4444-9aa4-612b2d6ea3d2" providerId="ADAL" clId="{B98DAC21-F2D3-4E52-BA79-E231E1EF5031}" dt="2026-04-13T11:08:30.602" v="100" actId="478"/>
          <ac:spMkLst>
            <pc:docMk/>
            <pc:sldMk cId="1436796392" sldId="263"/>
            <ac:spMk id="5" creationId="{F9D9B5C5-E197-0C64-65C1-AEAD3D185941}"/>
          </ac:spMkLst>
        </pc:spChg>
        <pc:spChg chg="del">
          <ac:chgData name="Jacob Ämterlind" userId="202b4653-07ca-4444-9aa4-612b2d6ea3d2" providerId="ADAL" clId="{B98DAC21-F2D3-4E52-BA79-E231E1EF5031}" dt="2026-04-13T11:08:23.139" v="97" actId="478"/>
          <ac:spMkLst>
            <pc:docMk/>
            <pc:sldMk cId="1436796392" sldId="263"/>
            <ac:spMk id="6" creationId="{3D47BED8-8FD5-A3E6-8822-DEE240670E81}"/>
          </ac:spMkLst>
        </pc:spChg>
        <pc:spChg chg="add mod">
          <ac:chgData name="Jacob Ämterlind" userId="202b4653-07ca-4444-9aa4-612b2d6ea3d2" providerId="ADAL" clId="{B98DAC21-F2D3-4E52-BA79-E231E1EF5031}" dt="2026-04-13T11:33:07.833" v="1850" actId="20577"/>
          <ac:spMkLst>
            <pc:docMk/>
            <pc:sldMk cId="1436796392" sldId="263"/>
            <ac:spMk id="9" creationId="{45025ED6-4E4A-5D65-EB81-2EDA9ECD2785}"/>
          </ac:spMkLst>
        </pc:spChg>
        <pc:picChg chg="add mod ord">
          <ac:chgData name="Jacob Ämterlind" userId="202b4653-07ca-4444-9aa4-612b2d6ea3d2" providerId="ADAL" clId="{B98DAC21-F2D3-4E52-BA79-E231E1EF5031}" dt="2026-04-13T11:08:17.134" v="96"/>
          <ac:picMkLst>
            <pc:docMk/>
            <pc:sldMk cId="1436796392" sldId="263"/>
            <ac:picMk id="8" creationId="{7C326464-F079-02A9-378E-C34DCB0438BD}"/>
          </ac:picMkLst>
        </pc:picChg>
      </pc:sldChg>
      <pc:sldChg chg="addSp delSp modSp new mod">
        <pc:chgData name="Jacob Ämterlind" userId="202b4653-07ca-4444-9aa4-612b2d6ea3d2" providerId="ADAL" clId="{B98DAC21-F2D3-4E52-BA79-E231E1EF5031}" dt="2026-04-13T11:33:21.067" v="1852" actId="14100"/>
        <pc:sldMkLst>
          <pc:docMk/>
          <pc:sldMk cId="2489391763" sldId="264"/>
        </pc:sldMkLst>
        <pc:spChg chg="del mod">
          <ac:chgData name="Jacob Ämterlind" userId="202b4653-07ca-4444-9aa4-612b2d6ea3d2" providerId="ADAL" clId="{B98DAC21-F2D3-4E52-BA79-E231E1EF5031}" dt="2026-04-13T11:20:35.563" v="993"/>
          <ac:spMkLst>
            <pc:docMk/>
            <pc:sldMk cId="2489391763" sldId="264"/>
            <ac:spMk id="2" creationId="{5ED776DE-E094-78AF-081B-CEA0EC65E141}"/>
          </ac:spMkLst>
        </pc:spChg>
        <pc:spChg chg="del">
          <ac:chgData name="Jacob Ämterlind" userId="202b4653-07ca-4444-9aa4-612b2d6ea3d2" providerId="ADAL" clId="{B98DAC21-F2D3-4E52-BA79-E231E1EF5031}" dt="2026-04-13T11:28:11.448" v="1746" actId="478"/>
          <ac:spMkLst>
            <pc:docMk/>
            <pc:sldMk cId="2489391763" sldId="264"/>
            <ac:spMk id="3" creationId="{DE5E82CC-AD43-A5A4-C30D-E6E32C00ACAF}"/>
          </ac:spMkLst>
        </pc:spChg>
        <pc:spChg chg="del">
          <ac:chgData name="Jacob Ämterlind" userId="202b4653-07ca-4444-9aa4-612b2d6ea3d2" providerId="ADAL" clId="{B98DAC21-F2D3-4E52-BA79-E231E1EF5031}" dt="2026-04-13T11:20:41.200" v="994" actId="478"/>
          <ac:spMkLst>
            <pc:docMk/>
            <pc:sldMk cId="2489391763" sldId="264"/>
            <ac:spMk id="4" creationId="{60E566D6-E528-F9AE-BFEE-8131DA8A15A5}"/>
          </ac:spMkLst>
        </pc:spChg>
        <pc:spChg chg="mod">
          <ac:chgData name="Jacob Ämterlind" userId="202b4653-07ca-4444-9aa4-612b2d6ea3d2" providerId="ADAL" clId="{B98DAC21-F2D3-4E52-BA79-E231E1EF5031}" dt="2026-04-13T11:20:00.764" v="989" actId="20577"/>
          <ac:spMkLst>
            <pc:docMk/>
            <pc:sldMk cId="2489391763" sldId="264"/>
            <ac:spMk id="6" creationId="{9BFBF4FC-15A4-841B-994A-1A4CCFA6DB91}"/>
          </ac:spMkLst>
        </pc:spChg>
        <pc:spChg chg="add del mod">
          <ac:chgData name="Jacob Ämterlind" userId="202b4653-07ca-4444-9aa4-612b2d6ea3d2" providerId="ADAL" clId="{B98DAC21-F2D3-4E52-BA79-E231E1EF5031}" dt="2026-04-13T11:30:00.226" v="1773"/>
          <ac:spMkLst>
            <pc:docMk/>
            <pc:sldMk cId="2489391763" sldId="264"/>
            <ac:spMk id="10" creationId="{221BF869-14C9-35B9-4BC0-E122DC752C98}"/>
          </ac:spMkLst>
        </pc:spChg>
        <pc:spChg chg="add del mod">
          <ac:chgData name="Jacob Ämterlind" userId="202b4653-07ca-4444-9aa4-612b2d6ea3d2" providerId="ADAL" clId="{B98DAC21-F2D3-4E52-BA79-E231E1EF5031}" dt="2026-04-13T11:30:14.597" v="1775" actId="478"/>
          <ac:spMkLst>
            <pc:docMk/>
            <pc:sldMk cId="2489391763" sldId="264"/>
            <ac:spMk id="14" creationId="{F3522D41-B672-6E7B-3692-9D61CDBD1599}"/>
          </ac:spMkLst>
        </pc:spChg>
        <pc:picChg chg="add del mod ord">
          <ac:chgData name="Jacob Ämterlind" userId="202b4653-07ca-4444-9aa4-612b2d6ea3d2" providerId="ADAL" clId="{B98DAC21-F2D3-4E52-BA79-E231E1EF5031}" dt="2026-04-13T11:29:52.491" v="1771" actId="478"/>
          <ac:picMkLst>
            <pc:docMk/>
            <pc:sldMk cId="2489391763" sldId="264"/>
            <ac:picMk id="8" creationId="{1DCABC3E-F42F-1A93-C9E7-669D75EFF70B}"/>
          </ac:picMkLst>
        </pc:picChg>
        <pc:picChg chg="add del mod ord">
          <ac:chgData name="Jacob Ämterlind" userId="202b4653-07ca-4444-9aa4-612b2d6ea3d2" providerId="ADAL" clId="{B98DAC21-F2D3-4E52-BA79-E231E1EF5031}" dt="2026-04-13T11:30:13.204" v="1774" actId="478"/>
          <ac:picMkLst>
            <pc:docMk/>
            <pc:sldMk cId="2489391763" sldId="264"/>
            <ac:picMk id="12" creationId="{CA154082-44AC-FFE7-C616-CC9E98EFBA81}"/>
          </ac:picMkLst>
        </pc:picChg>
        <pc:picChg chg="add mod">
          <ac:chgData name="Jacob Ämterlind" userId="202b4653-07ca-4444-9aa4-612b2d6ea3d2" providerId="ADAL" clId="{B98DAC21-F2D3-4E52-BA79-E231E1EF5031}" dt="2026-04-13T11:32:02.882" v="1800" actId="1076"/>
          <ac:picMkLst>
            <pc:docMk/>
            <pc:sldMk cId="2489391763" sldId="264"/>
            <ac:picMk id="16" creationId="{BEAF25B6-5F8A-4161-4561-9009A40A934F}"/>
          </ac:picMkLst>
        </pc:picChg>
        <pc:picChg chg="add mod">
          <ac:chgData name="Jacob Ämterlind" userId="202b4653-07ca-4444-9aa4-612b2d6ea3d2" providerId="ADAL" clId="{B98DAC21-F2D3-4E52-BA79-E231E1EF5031}" dt="2026-04-13T11:33:21.067" v="1852" actId="14100"/>
          <ac:picMkLst>
            <pc:docMk/>
            <pc:sldMk cId="2489391763" sldId="264"/>
            <ac:picMk id="18" creationId="{12C7697B-912E-6F50-B41F-A73106003C82}"/>
          </ac:picMkLst>
        </pc:picChg>
        <pc:picChg chg="add del mod">
          <ac:chgData name="Jacob Ämterlind" userId="202b4653-07ca-4444-9aa4-612b2d6ea3d2" providerId="ADAL" clId="{B98DAC21-F2D3-4E52-BA79-E231E1EF5031}" dt="2026-04-13T11:31:36.927" v="1792" actId="478"/>
          <ac:picMkLst>
            <pc:docMk/>
            <pc:sldMk cId="2489391763" sldId="264"/>
            <ac:picMk id="20" creationId="{B3F21FC0-9DC5-60DB-6C90-B7CF90E1B1B1}"/>
          </ac:picMkLst>
        </pc:picChg>
        <pc:picChg chg="add mod">
          <ac:chgData name="Jacob Ämterlind" userId="202b4653-07ca-4444-9aa4-612b2d6ea3d2" providerId="ADAL" clId="{B98DAC21-F2D3-4E52-BA79-E231E1EF5031}" dt="2026-04-13T11:31:57.717" v="1798" actId="1076"/>
          <ac:picMkLst>
            <pc:docMk/>
            <pc:sldMk cId="2489391763" sldId="264"/>
            <ac:picMk id="22" creationId="{88773E1F-468B-D36D-9B6E-464244636773}"/>
          </ac:picMkLst>
        </pc:picChg>
      </pc:sldChg>
      <pc:sldChg chg="addSp delSp modSp new mod">
        <pc:chgData name="Jacob Ämterlind" userId="202b4653-07ca-4444-9aa4-612b2d6ea3d2" providerId="ADAL" clId="{B98DAC21-F2D3-4E52-BA79-E231E1EF5031}" dt="2026-04-13T11:28:07.622" v="1745" actId="478"/>
        <pc:sldMkLst>
          <pc:docMk/>
          <pc:sldMk cId="164406110" sldId="265"/>
        </pc:sldMkLst>
        <pc:spChg chg="del">
          <ac:chgData name="Jacob Ämterlind" userId="202b4653-07ca-4444-9aa4-612b2d6ea3d2" providerId="ADAL" clId="{B98DAC21-F2D3-4E52-BA79-E231E1EF5031}" dt="2026-04-13T11:21:38.142" v="1028"/>
          <ac:spMkLst>
            <pc:docMk/>
            <pc:sldMk cId="164406110" sldId="265"/>
            <ac:spMk id="2" creationId="{2E9559EF-DF2A-7EDD-D76C-A0B5CFB79381}"/>
          </ac:spMkLst>
        </pc:spChg>
        <pc:spChg chg="del">
          <ac:chgData name="Jacob Ämterlind" userId="202b4653-07ca-4444-9aa4-612b2d6ea3d2" providerId="ADAL" clId="{B98DAC21-F2D3-4E52-BA79-E231E1EF5031}" dt="2026-04-13T11:28:07.622" v="1745" actId="478"/>
          <ac:spMkLst>
            <pc:docMk/>
            <pc:sldMk cId="164406110" sldId="265"/>
            <ac:spMk id="3" creationId="{BE1BEC15-2962-B666-5896-9A536BE7A578}"/>
          </ac:spMkLst>
        </pc:spChg>
        <pc:spChg chg="del">
          <ac:chgData name="Jacob Ämterlind" userId="202b4653-07ca-4444-9aa4-612b2d6ea3d2" providerId="ADAL" clId="{B98DAC21-F2D3-4E52-BA79-E231E1EF5031}" dt="2026-04-13T11:28:03.137" v="1743" actId="478"/>
          <ac:spMkLst>
            <pc:docMk/>
            <pc:sldMk cId="164406110" sldId="265"/>
            <ac:spMk id="4" creationId="{334652C5-7236-012B-5BFB-EF1DD3B5A7AD}"/>
          </ac:spMkLst>
        </pc:spChg>
        <pc:spChg chg="del">
          <ac:chgData name="Jacob Ämterlind" userId="202b4653-07ca-4444-9aa4-612b2d6ea3d2" providerId="ADAL" clId="{B98DAC21-F2D3-4E52-BA79-E231E1EF5031}" dt="2026-04-13T11:28:05.794" v="1744" actId="478"/>
          <ac:spMkLst>
            <pc:docMk/>
            <pc:sldMk cId="164406110" sldId="265"/>
            <ac:spMk id="5" creationId="{A18A087F-8CB2-9CAF-8D11-FD4199CE3277}"/>
          </ac:spMkLst>
        </pc:spChg>
        <pc:spChg chg="mod">
          <ac:chgData name="Jacob Ämterlind" userId="202b4653-07ca-4444-9aa4-612b2d6ea3d2" providerId="ADAL" clId="{B98DAC21-F2D3-4E52-BA79-E231E1EF5031}" dt="2026-04-13T11:27:54.790" v="1742" actId="404"/>
          <ac:spMkLst>
            <pc:docMk/>
            <pc:sldMk cId="164406110" sldId="265"/>
            <ac:spMk id="6" creationId="{3D866038-5AC9-8BAB-ECF4-693FA121DC0C}"/>
          </ac:spMkLst>
        </pc:spChg>
        <pc:spChg chg="mod">
          <ac:chgData name="Jacob Ämterlind" userId="202b4653-07ca-4444-9aa4-612b2d6ea3d2" providerId="ADAL" clId="{B98DAC21-F2D3-4E52-BA79-E231E1EF5031}" dt="2026-04-13T11:21:52.268" v="1046" actId="20577"/>
          <ac:spMkLst>
            <pc:docMk/>
            <pc:sldMk cId="164406110" sldId="265"/>
            <ac:spMk id="7" creationId="{0DE1339A-7D86-7E63-74EF-D2485E756165}"/>
          </ac:spMkLst>
        </pc:spChg>
        <pc:spChg chg="mod">
          <ac:chgData name="Jacob Ämterlind" userId="202b4653-07ca-4444-9aa4-612b2d6ea3d2" providerId="ADAL" clId="{B98DAC21-F2D3-4E52-BA79-E231E1EF5031}" dt="2026-04-13T11:21:12.342" v="1026" actId="20577"/>
          <ac:spMkLst>
            <pc:docMk/>
            <pc:sldMk cId="164406110" sldId="265"/>
            <ac:spMk id="8" creationId="{0EF4CA7A-7D7C-4DA8-947B-23DF3A611602}"/>
          </ac:spMkLst>
        </pc:spChg>
        <pc:picChg chg="add mod ord">
          <ac:chgData name="Jacob Ämterlind" userId="202b4653-07ca-4444-9aa4-612b2d6ea3d2" providerId="ADAL" clId="{B98DAC21-F2D3-4E52-BA79-E231E1EF5031}" dt="2026-04-13T11:21:38.142" v="1028"/>
          <ac:picMkLst>
            <pc:docMk/>
            <pc:sldMk cId="164406110" sldId="265"/>
            <ac:picMk id="10" creationId="{5976C8E0-54AD-6C0A-CD71-1120DBF7DA39}"/>
          </ac:picMkLst>
        </pc:picChg>
      </pc:sldChg>
      <pc:sldChg chg="addSp delSp modSp new mod">
        <pc:chgData name="Jacob Ämterlind" userId="202b4653-07ca-4444-9aa4-612b2d6ea3d2" providerId="ADAL" clId="{B98DAC21-F2D3-4E52-BA79-E231E1EF5031}" dt="2026-04-13T11:29:46.179" v="1770"/>
        <pc:sldMkLst>
          <pc:docMk/>
          <pc:sldMk cId="3702697660" sldId="266"/>
        </pc:sldMkLst>
        <pc:spChg chg="mod">
          <ac:chgData name="Jacob Ämterlind" userId="202b4653-07ca-4444-9aa4-612b2d6ea3d2" providerId="ADAL" clId="{B98DAC21-F2D3-4E52-BA79-E231E1EF5031}" dt="2026-04-13T11:29:14.982" v="1748" actId="14100"/>
          <ac:spMkLst>
            <pc:docMk/>
            <pc:sldMk cId="3702697660" sldId="266"/>
            <ac:spMk id="2" creationId="{6D727656-F2DC-1F8A-728F-4585A84CA26D}"/>
          </ac:spMkLst>
        </pc:spChg>
        <pc:spChg chg="del">
          <ac:chgData name="Jacob Ämterlind" userId="202b4653-07ca-4444-9aa4-612b2d6ea3d2" providerId="ADAL" clId="{B98DAC21-F2D3-4E52-BA79-E231E1EF5031}" dt="2026-04-13T11:29:28.713" v="1768" actId="478"/>
          <ac:spMkLst>
            <pc:docMk/>
            <pc:sldMk cId="3702697660" sldId="266"/>
            <ac:spMk id="3" creationId="{1371135B-C9A4-2DC7-4F28-20921550D489}"/>
          </ac:spMkLst>
        </pc:spChg>
        <pc:spChg chg="del">
          <ac:chgData name="Jacob Ämterlind" userId="202b4653-07ca-4444-9aa4-612b2d6ea3d2" providerId="ADAL" clId="{B98DAC21-F2D3-4E52-BA79-E231E1EF5031}" dt="2026-04-13T11:29:26.780" v="1767" actId="478"/>
          <ac:spMkLst>
            <pc:docMk/>
            <pc:sldMk cId="3702697660" sldId="266"/>
            <ac:spMk id="4" creationId="{F6C17FAA-88E7-6B01-9440-4B194B211B18}"/>
          </ac:spMkLst>
        </pc:spChg>
        <pc:spChg chg="del">
          <ac:chgData name="Jacob Ämterlind" userId="202b4653-07ca-4444-9aa4-612b2d6ea3d2" providerId="ADAL" clId="{B98DAC21-F2D3-4E52-BA79-E231E1EF5031}" dt="2026-04-13T11:29:30.648" v="1769" actId="478"/>
          <ac:spMkLst>
            <pc:docMk/>
            <pc:sldMk cId="3702697660" sldId="266"/>
            <ac:spMk id="5" creationId="{A7CE5907-5CA5-F5B8-4A6E-D1EFF09612B9}"/>
          </ac:spMkLst>
        </pc:spChg>
        <pc:spChg chg="mod">
          <ac:chgData name="Jacob Ämterlind" userId="202b4653-07ca-4444-9aa4-612b2d6ea3d2" providerId="ADAL" clId="{B98DAC21-F2D3-4E52-BA79-E231E1EF5031}" dt="2026-04-13T11:29:22.428" v="1766" actId="20577"/>
          <ac:spMkLst>
            <pc:docMk/>
            <pc:sldMk cId="3702697660" sldId="266"/>
            <ac:spMk id="6" creationId="{0A607AFF-826D-51A8-BBF5-09AF466AC3A0}"/>
          </ac:spMkLst>
        </pc:spChg>
        <pc:picChg chg="add mod">
          <ac:chgData name="Jacob Ämterlind" userId="202b4653-07ca-4444-9aa4-612b2d6ea3d2" providerId="ADAL" clId="{B98DAC21-F2D3-4E52-BA79-E231E1EF5031}" dt="2026-04-13T11:29:46.179" v="1770"/>
          <ac:picMkLst>
            <pc:docMk/>
            <pc:sldMk cId="3702697660" sldId="266"/>
            <ac:picMk id="7" creationId="{FA2D094C-E973-D1D2-E38B-634C99D59B3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1DCAB-3DF7-4796-8363-5A6E4D4EBC92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CEFFB-A429-4B34-AAA6-14F0B0663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573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993DD0B9-B4B5-41F9-A6A7-793FA8FCD2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19238" y="3426359"/>
            <a:ext cx="9148762" cy="772417"/>
          </a:xfrm>
        </p:spPr>
        <p:txBody>
          <a:bodyPr anchor="t">
            <a:normAutofit/>
          </a:bodyPr>
          <a:lstStyle>
            <a:lvl1pPr marL="0" indent="0" algn="ctr">
              <a:spcBef>
                <a:spcPts val="600"/>
              </a:spcBef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Klicka här för att ändra mall för underrubrikformat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A2292E-8AA2-401C-8749-FCB4F8493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35B1-EF78-4077-AC82-926C9F3E29EF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AE50EC-E2E6-42B9-ABA2-488B07C6B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3B5FF-5EF0-4597-97F7-5165F636D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12F2A0B-DE0E-488A-B986-CFE310911B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238" y="1069573"/>
            <a:ext cx="9148762" cy="2174713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80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Title of presentation</a:t>
            </a:r>
            <a:endParaRPr lang="en-GB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C6FEDB6C-99D8-4567-BAB3-445E846142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19238" y="4198776"/>
            <a:ext cx="9322836" cy="1059023"/>
          </a:xfrm>
        </p:spPr>
        <p:txBody>
          <a:bodyPr anchor="b"/>
          <a:lstStyle>
            <a:lvl1pPr marL="0" indent="0" algn="ctr">
              <a:spcBef>
                <a:spcPts val="500"/>
              </a:spcBef>
              <a:buNone/>
              <a:defRPr sz="2400" b="1"/>
            </a:lvl1pPr>
          </a:lstStyle>
          <a:p>
            <a:pPr lvl="0"/>
            <a:r>
              <a:rPr lang="en-GB"/>
              <a:t>Name/Title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814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and content -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EB926AF-EEBD-45E4-9BCF-1BF71F68A3F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96900" y="1844675"/>
            <a:ext cx="10998200" cy="39608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2C9C4A-D9F2-4A7E-9F5D-20A698542E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CBFAACE-A479-420E-8F2E-730618C0F7CB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C9F6-D31B-4DD8-8E83-F3EA94D04E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0A3E3-6395-4FC8-BA74-BE80CDF444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2B6AA3B-6333-41F6-810D-60D4BC389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2081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and content - light gree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EB926AF-EEBD-45E4-9BCF-1BF71F68A3F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96900" y="1844675"/>
            <a:ext cx="10998200" cy="39608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2C9C4A-D9F2-4A7E-9F5D-20A698542E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CBFAACE-A479-420E-8F2E-730618C0F7CB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C9F6-D31B-4DD8-8E83-F3EA94D04E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0A3E3-6395-4FC8-BA74-BE80CDF444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2B6AA3B-6333-41F6-810D-60D4BC389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4747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and content - l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EB926AF-EEBD-45E4-9BCF-1BF71F68A3F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96900" y="1844675"/>
            <a:ext cx="10998200" cy="39608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2C9C4A-D9F2-4A7E-9F5D-20A698542E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CBFAACE-A479-420E-8F2E-730618C0F7CB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C9F6-D31B-4DD8-8E83-F3EA94D04E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0A3E3-6395-4FC8-BA74-BE80CDF444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2B6AA3B-6333-41F6-810D-60D4BC389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6468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and content -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EB926AF-EEBD-45E4-9BCF-1BF71F68A3F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96900" y="1844675"/>
            <a:ext cx="10998200" cy="39608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2C9C4A-D9F2-4A7E-9F5D-20A698542E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CBFAACE-A479-420E-8F2E-730618C0F7CB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C9F6-D31B-4DD8-8E83-F3EA94D04E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0A3E3-6395-4FC8-BA74-BE80CDF444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2B6AA3B-6333-41F6-810D-60D4BC389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75919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hree multi content - light gree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31B690CE-D354-4C44-A7FC-A80D2C253E2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596900" y="1844675"/>
            <a:ext cx="3610800" cy="4197350"/>
          </a:xfrm>
        </p:spPr>
        <p:txBody>
          <a:bodyPr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2C9C4A-D9F2-4A7E-9F5D-20A698542E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CBFAACE-A479-420E-8F2E-730618C0F7CB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C9F6-D31B-4DD8-8E83-F3EA94D04E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0A3E3-6395-4FC8-BA74-BE80CDF444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70BD749B-EF8C-476C-B9C9-CA14A0DEE9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325" y="6308324"/>
            <a:ext cx="1498600" cy="282047"/>
          </a:xfrm>
          <a:prstGeom prst="rect">
            <a:avLst/>
          </a:prstGeom>
        </p:spPr>
      </p:pic>
      <p:sp>
        <p:nvSpPr>
          <p:cNvPr id="23" name="Platshållare för innehåll 6">
            <a:extLst>
              <a:ext uri="{FF2B5EF4-FFF2-40B4-BE49-F238E27FC236}">
                <a16:creationId xmlns:a16="http://schemas.microsoft.com/office/drawing/2014/main" id="{48D86477-922A-4992-B73A-58EDAFA9E491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289013" y="1844675"/>
            <a:ext cx="3610800" cy="4197350"/>
          </a:xfrm>
        </p:spPr>
        <p:txBody>
          <a:bodyPr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24" name="Platshållare för innehåll 6">
            <a:extLst>
              <a:ext uri="{FF2B5EF4-FFF2-40B4-BE49-F238E27FC236}">
                <a16:creationId xmlns:a16="http://schemas.microsoft.com/office/drawing/2014/main" id="{38C3C99F-22A3-435D-A65D-95A8ECCFAF63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7981125" y="1844675"/>
            <a:ext cx="3610800" cy="4197350"/>
          </a:xfrm>
        </p:spPr>
        <p:txBody>
          <a:bodyPr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10" name="Rubrik 9">
            <a:extLst>
              <a:ext uri="{FF2B5EF4-FFF2-40B4-BE49-F238E27FC236}">
                <a16:creationId xmlns:a16="http://schemas.microsoft.com/office/drawing/2014/main" id="{E883B77A-8CE0-4B92-8846-5E91D1B25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9255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hree multi content - l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31B690CE-D354-4C44-A7FC-A80D2C253E2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596900" y="1844675"/>
            <a:ext cx="3610800" cy="4197350"/>
          </a:xfrm>
        </p:spPr>
        <p:txBody>
          <a:bodyPr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2C9C4A-D9F2-4A7E-9F5D-20A698542E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CBFAACE-A479-420E-8F2E-730618C0F7CB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C9F6-D31B-4DD8-8E83-F3EA94D04E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0A3E3-6395-4FC8-BA74-BE80CDF444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70BD749B-EF8C-476C-B9C9-CA14A0DEE9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325" y="6308324"/>
            <a:ext cx="1498600" cy="282047"/>
          </a:xfrm>
          <a:prstGeom prst="rect">
            <a:avLst/>
          </a:prstGeom>
        </p:spPr>
      </p:pic>
      <p:sp>
        <p:nvSpPr>
          <p:cNvPr id="23" name="Platshållare för innehåll 6">
            <a:extLst>
              <a:ext uri="{FF2B5EF4-FFF2-40B4-BE49-F238E27FC236}">
                <a16:creationId xmlns:a16="http://schemas.microsoft.com/office/drawing/2014/main" id="{48D86477-922A-4992-B73A-58EDAFA9E491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289013" y="1844675"/>
            <a:ext cx="3610800" cy="4197350"/>
          </a:xfrm>
        </p:spPr>
        <p:txBody>
          <a:bodyPr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24" name="Platshållare för innehåll 6">
            <a:extLst>
              <a:ext uri="{FF2B5EF4-FFF2-40B4-BE49-F238E27FC236}">
                <a16:creationId xmlns:a16="http://schemas.microsoft.com/office/drawing/2014/main" id="{38C3C99F-22A3-435D-A65D-95A8ECCFAF63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7981125" y="1844675"/>
            <a:ext cx="3610800" cy="4197350"/>
          </a:xfrm>
        </p:spPr>
        <p:txBody>
          <a:bodyPr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C07B058-EC42-456E-9A6C-26D7B7E5C5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5534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hree images with text - light gree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2C9C4A-D9F2-4A7E-9F5D-20A698542E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CBFAACE-A479-420E-8F2E-730618C0F7CB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C9F6-D31B-4DD8-8E83-F3EA94D04E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0A3E3-6395-4FC8-BA74-BE80CDF444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041F8E-1597-4321-9D03-F5C7F0571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cap="all" baseline="0"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70BD749B-EF8C-476C-B9C9-CA14A0DEE9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325" y="6308324"/>
            <a:ext cx="1498600" cy="282047"/>
          </a:xfrm>
          <a:prstGeom prst="rect">
            <a:avLst/>
          </a:prstGeom>
        </p:spPr>
      </p:pic>
      <p:sp>
        <p:nvSpPr>
          <p:cNvPr id="17" name="Platshållare för bild 3">
            <a:extLst>
              <a:ext uri="{FF2B5EF4-FFF2-40B4-BE49-F238E27FC236}">
                <a16:creationId xmlns:a16="http://schemas.microsoft.com/office/drawing/2014/main" id="{351FC70F-DC00-4C67-AC25-A0082DDA5C3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96900" y="1844675"/>
            <a:ext cx="3611563" cy="1974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8" name="Platshållare för bild 3">
            <a:extLst>
              <a:ext uri="{FF2B5EF4-FFF2-40B4-BE49-F238E27FC236}">
                <a16:creationId xmlns:a16="http://schemas.microsoft.com/office/drawing/2014/main" id="{F14B8495-D1B1-45A4-B20D-E56D32F58F1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88631" y="1844675"/>
            <a:ext cx="3611563" cy="1974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9" name="Platshållare för bild 3">
            <a:extLst>
              <a:ext uri="{FF2B5EF4-FFF2-40B4-BE49-F238E27FC236}">
                <a16:creationId xmlns:a16="http://schemas.microsoft.com/office/drawing/2014/main" id="{A985B634-D1DC-4D59-BCC4-8A59A53CACF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980362" y="1844675"/>
            <a:ext cx="3611563" cy="1974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0" name="Platshållare för text 11">
            <a:extLst>
              <a:ext uri="{FF2B5EF4-FFF2-40B4-BE49-F238E27FC236}">
                <a16:creationId xmlns:a16="http://schemas.microsoft.com/office/drawing/2014/main" id="{11729A29-A61C-40F9-A4E7-3127BEC241F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6900" y="3819525"/>
            <a:ext cx="3611563" cy="2222500"/>
          </a:xfrm>
          <a:noFill/>
        </p:spPr>
        <p:txBody>
          <a:bodyPr lIns="0" tIns="144000" rIns="0" bIns="144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  <a:endParaRPr lang="en-GB" dirty="0"/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E6160B9A-50EB-4568-85F3-C31A8518C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88631" y="3819525"/>
            <a:ext cx="3611563" cy="2222500"/>
          </a:xfrm>
          <a:noFill/>
        </p:spPr>
        <p:txBody>
          <a:bodyPr lIns="0" tIns="144000" rIns="0" bIns="144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  <a:endParaRPr lang="en-GB" dirty="0"/>
          </a:p>
        </p:txBody>
      </p:sp>
      <p:sp>
        <p:nvSpPr>
          <p:cNvPr id="22" name="Platshållare för text 11">
            <a:extLst>
              <a:ext uri="{FF2B5EF4-FFF2-40B4-BE49-F238E27FC236}">
                <a16:creationId xmlns:a16="http://schemas.microsoft.com/office/drawing/2014/main" id="{880669E3-70CF-4E8E-B4BC-F179081BDD8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80362" y="3819525"/>
            <a:ext cx="3611563" cy="2222500"/>
          </a:xfrm>
          <a:noFill/>
        </p:spPr>
        <p:txBody>
          <a:bodyPr lIns="0" tIns="144000" rIns="0" bIns="144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6818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hree images with text - l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92581685-5B4E-4D2A-B448-74E0F098B17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96900" y="1844675"/>
            <a:ext cx="3611563" cy="1974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7" name="Platshållare för bild 3">
            <a:extLst>
              <a:ext uri="{FF2B5EF4-FFF2-40B4-BE49-F238E27FC236}">
                <a16:creationId xmlns:a16="http://schemas.microsoft.com/office/drawing/2014/main" id="{11D4C820-4083-4C45-850F-EF73F3EE5DF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88631" y="1844675"/>
            <a:ext cx="3611563" cy="1974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8" name="Platshållare för bild 3">
            <a:extLst>
              <a:ext uri="{FF2B5EF4-FFF2-40B4-BE49-F238E27FC236}">
                <a16:creationId xmlns:a16="http://schemas.microsoft.com/office/drawing/2014/main" id="{23A7A9AB-3FFB-43E3-9D5E-CF6F1BD187E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980362" y="1844675"/>
            <a:ext cx="3611563" cy="1974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2C9C4A-D9F2-4A7E-9F5D-20A698542E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CBFAACE-A479-420E-8F2E-730618C0F7CB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C9F6-D31B-4DD8-8E83-F3EA94D04E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0A3E3-6395-4FC8-BA74-BE80CDF444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041F8E-1597-4321-9D03-F5C7F0571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70BD749B-EF8C-476C-B9C9-CA14A0DEE9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325" y="6308324"/>
            <a:ext cx="1498600" cy="282047"/>
          </a:xfrm>
          <a:prstGeom prst="rect">
            <a:avLst/>
          </a:prstGeom>
        </p:spPr>
      </p:pic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C825AC59-5B3B-48DC-A0F4-8E0E16DC2C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6900" y="3819525"/>
            <a:ext cx="3611563" cy="2222500"/>
          </a:xfrm>
          <a:noFill/>
        </p:spPr>
        <p:txBody>
          <a:bodyPr lIns="0" tIns="144000" rIns="0" bIns="144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  <a:endParaRPr lang="en-GB" dirty="0"/>
          </a:p>
        </p:txBody>
      </p:sp>
      <p:sp>
        <p:nvSpPr>
          <p:cNvPr id="20" name="Platshållare för text 11">
            <a:extLst>
              <a:ext uri="{FF2B5EF4-FFF2-40B4-BE49-F238E27FC236}">
                <a16:creationId xmlns:a16="http://schemas.microsoft.com/office/drawing/2014/main" id="{0CCB5E57-3444-49D0-8E46-5CD56A58146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88631" y="3819525"/>
            <a:ext cx="3611563" cy="2222500"/>
          </a:xfrm>
          <a:noFill/>
        </p:spPr>
        <p:txBody>
          <a:bodyPr lIns="0" tIns="144000" rIns="0" bIns="144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  <a:endParaRPr lang="en-GB" dirty="0"/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23E00B3B-00EA-4E4C-8F7A-B96DFEBF75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80362" y="3819525"/>
            <a:ext cx="3611563" cy="2222500"/>
          </a:xfrm>
          <a:noFill/>
        </p:spPr>
        <p:txBody>
          <a:bodyPr lIns="0" tIns="144000" rIns="0" bIns="144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2801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large picture -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3635D483-F751-4C3F-8BCC-91E04B2185A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096000" y="159026"/>
            <a:ext cx="5937250" cy="5882999"/>
          </a:xfrm>
          <a:solidFill>
            <a:schemeClr val="tx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rgbClr val="002D3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Klicka på ikonen för att lägga till en bild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3CAA8-EB37-405A-A2D4-1ABCD114259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FB7C09B-C876-4A4F-A17B-537A7CA5F77E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C2D1D33-D730-4E4B-9468-F666C691EF4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D69002-9A19-458E-B96F-0D28421A7CA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50B61A-8CC9-4E1A-991C-C5D7BF7344E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96148" y="2457450"/>
            <a:ext cx="5083928" cy="3348038"/>
          </a:xfrm>
        </p:spPr>
        <p:txBody>
          <a:bodyPr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A07D0C7-9283-4AEE-A3FF-2B7D6E55FD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6900" y="1757824"/>
            <a:ext cx="5110193" cy="445625"/>
          </a:xfrm>
        </p:spPr>
        <p:txBody>
          <a:bodyPr anchor="t">
            <a:normAutofit/>
          </a:bodyPr>
          <a:lstStyle>
            <a:lvl1pPr marL="0" indent="0" algn="l">
              <a:spcBef>
                <a:spcPts val="600"/>
              </a:spcBef>
              <a:buNone/>
              <a:defRPr sz="22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Underrubrik</a:t>
            </a:r>
            <a:endParaRPr lang="en-GB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A61B551F-D845-4DAA-8C01-3B9E33902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0" y="365125"/>
            <a:ext cx="5110193" cy="1335088"/>
          </a:xfrm>
        </p:spPr>
        <p:txBody>
          <a:bodyPr>
            <a:noAutofit/>
          </a:bodyPr>
          <a:lstStyle>
            <a:lvl1pPr>
              <a:lnSpc>
                <a:spcPct val="85000"/>
              </a:lnSpc>
              <a:defRPr sz="5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Short headline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6614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502" userDrawn="1">
          <p15:clr>
            <a:srgbClr val="FBAE40"/>
          </p15:clr>
        </p15:guide>
        <p15:guide id="2" orient="horz" pos="346" userDrawn="1">
          <p15:clr>
            <a:srgbClr val="FBAE40"/>
          </p15:clr>
        </p15:guide>
        <p15:guide id="3" orient="horz" pos="154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large picture -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3635D483-F751-4C3F-8BCC-91E04B2185A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096000" y="159026"/>
            <a:ext cx="5937250" cy="5882999"/>
          </a:xfrm>
          <a:solidFill>
            <a:schemeClr val="tx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rgbClr val="002D3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Klicka på ikonen för att lägga till en bild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3CAA8-EB37-405A-A2D4-1ABCD114259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FB7C09B-C876-4A4F-A17B-537A7CA5F77E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C2D1D33-D730-4E4B-9468-F666C691EF4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D69002-9A19-458E-B96F-0D28421A7CA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50B61A-8CC9-4E1A-991C-C5D7BF7344E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96148" y="2261062"/>
            <a:ext cx="5083928" cy="3544426"/>
          </a:xfrm>
        </p:spPr>
        <p:txBody>
          <a:bodyPr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0CAE75-AFF1-40C6-A364-4C4FB73AC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0" y="365125"/>
            <a:ext cx="5110193" cy="1335088"/>
          </a:xfrm>
        </p:spPr>
        <p:txBody>
          <a:bodyPr/>
          <a:lstStyle>
            <a:lvl1pPr>
              <a:defRPr b="1" cap="none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A07D0C7-9283-4AEE-A3FF-2B7D6E55FD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6900" y="1757824"/>
            <a:ext cx="5110193" cy="445625"/>
          </a:xfrm>
        </p:spPr>
        <p:txBody>
          <a:bodyPr anchor="t">
            <a:normAutofit/>
          </a:bodyPr>
          <a:lstStyle>
            <a:lvl1pPr marL="0" indent="0" algn="l">
              <a:spcBef>
                <a:spcPts val="600"/>
              </a:spcBef>
              <a:buNone/>
              <a:defRPr sz="22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Underrubrik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9228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dark with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A0C35F9-3853-47AD-A371-FE9FBDE4B1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8400" y="158401"/>
            <a:ext cx="11875200" cy="5884591"/>
          </a:xfrm>
          <a:custGeom>
            <a:avLst/>
            <a:gdLst>
              <a:gd name="connsiteX0" fmla="*/ 0 w 11875200"/>
              <a:gd name="connsiteY0" fmla="*/ 0 h 5884591"/>
              <a:gd name="connsiteX1" fmla="*/ 11875200 w 11875200"/>
              <a:gd name="connsiteY1" fmla="*/ 0 h 5884591"/>
              <a:gd name="connsiteX2" fmla="*/ 11875200 w 11875200"/>
              <a:gd name="connsiteY2" fmla="*/ 5884591 h 5884591"/>
              <a:gd name="connsiteX3" fmla="*/ 0 w 11875200"/>
              <a:gd name="connsiteY3" fmla="*/ 5884591 h 588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75200" h="5884591">
                <a:moveTo>
                  <a:pt x="0" y="0"/>
                </a:moveTo>
                <a:lnTo>
                  <a:pt x="11875200" y="0"/>
                </a:lnTo>
                <a:lnTo>
                  <a:pt x="11875200" y="5884591"/>
                </a:lnTo>
                <a:lnTo>
                  <a:pt x="0" y="58845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93DD0B9-B4B5-41F9-A6A7-793FA8FCD2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19238" y="3426359"/>
            <a:ext cx="9148762" cy="772417"/>
          </a:xfrm>
        </p:spPr>
        <p:txBody>
          <a:bodyPr anchor="t">
            <a:normAutofit/>
          </a:bodyPr>
          <a:lstStyle>
            <a:lvl1pPr marL="0" indent="0" algn="ctr">
              <a:spcBef>
                <a:spcPts val="600"/>
              </a:spcBef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Klicka här för att ändra mall för underrubrikformat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A2292E-8AA2-401C-8749-FCB4F8493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35B1-EF78-4077-AC82-926C9F3E29EF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AE50EC-E2E6-42B9-ABA2-488B07C6B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3B5FF-5EF0-4597-97F7-5165F636D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12F2A0B-DE0E-488A-B986-CFE310911B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238" y="1069573"/>
            <a:ext cx="9148762" cy="2174713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80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Title of presentation</a:t>
            </a:r>
            <a:endParaRPr lang="en-GB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C6FEDB6C-99D8-4567-BAB3-445E846142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19238" y="4198776"/>
            <a:ext cx="9322836" cy="1059023"/>
          </a:xfrm>
        </p:spPr>
        <p:txBody>
          <a:bodyPr anchor="b"/>
          <a:lstStyle>
            <a:lvl1pPr marL="0" indent="0" algn="ctr">
              <a:spcBef>
                <a:spcPts val="500"/>
              </a:spcBef>
              <a:buNone/>
              <a:defRPr sz="2400" b="1"/>
            </a:lvl1pPr>
          </a:lstStyle>
          <a:p>
            <a:pPr lvl="0"/>
            <a:r>
              <a:rPr lang="en-GB"/>
              <a:t>Name/Title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1138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large picture - light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3635D483-F751-4C3F-8BCC-91E04B2185A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096000" y="159026"/>
            <a:ext cx="5937250" cy="588299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rgbClr val="002D3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Klicka på ikonen för att lägga till en bild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3CAA8-EB37-405A-A2D4-1ABCD114259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FB7C09B-C876-4A4F-A17B-537A7CA5F77E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C2D1D33-D730-4E4B-9468-F666C691EF4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D69002-9A19-458E-B96F-0D28421A7CA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50B61A-8CC9-4E1A-991C-C5D7BF7344E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96148" y="2261062"/>
            <a:ext cx="5110192" cy="3544426"/>
          </a:xfrm>
        </p:spPr>
        <p:txBody>
          <a:bodyPr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0CAE75-AFF1-40C6-A364-4C4FB73AC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0" y="365125"/>
            <a:ext cx="5110193" cy="1335088"/>
          </a:xfrm>
        </p:spPr>
        <p:txBody>
          <a:bodyPr/>
          <a:lstStyle>
            <a:lvl1pPr>
              <a:defRPr b="1" cap="none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A07D0C7-9283-4AEE-A3FF-2B7D6E55FD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6900" y="1757824"/>
            <a:ext cx="5110193" cy="445625"/>
          </a:xfrm>
        </p:spPr>
        <p:txBody>
          <a:bodyPr anchor="t">
            <a:normAutofit/>
          </a:bodyPr>
          <a:lstStyle>
            <a:lvl1pPr marL="0" indent="0" algn="l">
              <a:spcBef>
                <a:spcPts val="600"/>
              </a:spcBef>
              <a:buNone/>
              <a:defRPr sz="22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Underrubrik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8691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large picture - l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3635D483-F751-4C3F-8BCC-91E04B2185A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096000" y="159026"/>
            <a:ext cx="5937250" cy="588299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rgbClr val="002D3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Klicka på ikonen för att lägga till en bild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3CAA8-EB37-405A-A2D4-1ABCD114259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FB7C09B-C876-4A4F-A17B-537A7CA5F77E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C2D1D33-D730-4E4B-9468-F666C691EF4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D69002-9A19-458E-B96F-0D28421A7CA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50B61A-8CC9-4E1A-991C-C5D7BF7344E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96148" y="2261062"/>
            <a:ext cx="5110192" cy="3544426"/>
          </a:xfrm>
        </p:spPr>
        <p:txBody>
          <a:bodyPr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0CAE75-AFF1-40C6-A364-4C4FB73AC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0" y="365125"/>
            <a:ext cx="5110193" cy="1335088"/>
          </a:xfrm>
        </p:spPr>
        <p:txBody>
          <a:bodyPr/>
          <a:lstStyle>
            <a:lvl1pPr>
              <a:defRPr b="1" cap="none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A07D0C7-9283-4AEE-A3FF-2B7D6E55FD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6900" y="1757824"/>
            <a:ext cx="5110193" cy="445625"/>
          </a:xfrm>
        </p:spPr>
        <p:txBody>
          <a:bodyPr anchor="t">
            <a:normAutofit/>
          </a:bodyPr>
          <a:lstStyle>
            <a:lvl1pPr marL="0" indent="0" algn="l">
              <a:spcBef>
                <a:spcPts val="600"/>
              </a:spcBef>
              <a:buNone/>
              <a:defRPr sz="22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Underrubrik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7782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large picture -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3635D483-F751-4C3F-8BCC-91E04B2185A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096000" y="159026"/>
            <a:ext cx="5937250" cy="588299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rgbClr val="002D3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Klicka på ikonen för att lägga till en bild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3CAA8-EB37-405A-A2D4-1ABCD114259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FB7C09B-C876-4A4F-A17B-537A7CA5F77E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C2D1D33-D730-4E4B-9468-F666C691EF4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D69002-9A19-458E-B96F-0D28421A7CA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50B61A-8CC9-4E1A-991C-C5D7BF7344E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96147" y="2261062"/>
            <a:ext cx="5110193" cy="3544426"/>
          </a:xfrm>
        </p:spPr>
        <p:txBody>
          <a:bodyPr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0CAE75-AFF1-40C6-A364-4C4FB73AC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0" y="365125"/>
            <a:ext cx="5110193" cy="1335088"/>
          </a:xfrm>
        </p:spPr>
        <p:txBody>
          <a:bodyPr/>
          <a:lstStyle>
            <a:lvl1pPr>
              <a:defRPr b="1" cap="none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A07D0C7-9283-4AEE-A3FF-2B7D6E55FD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6900" y="1757824"/>
            <a:ext cx="5110193" cy="445625"/>
          </a:xfrm>
        </p:spPr>
        <p:txBody>
          <a:bodyPr anchor="t">
            <a:normAutofit/>
          </a:bodyPr>
          <a:lstStyle>
            <a:lvl1pPr marL="0" indent="0" algn="l">
              <a:spcBef>
                <a:spcPts val="600"/>
              </a:spcBef>
              <a:buNone/>
              <a:defRPr sz="22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Underrubrik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0070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, title and content light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A811581-E991-440B-AA24-6D6327A48DC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57163" y="159026"/>
            <a:ext cx="5938837" cy="588299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rgbClr val="002D3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Klicka på ikonen för att lägga till en bild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764B54-B6D9-4EE4-BEE5-5973B37B3E9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4A94718-5124-4004-A4B1-02BE68398823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F633A97-56A8-450B-BF12-A61D333C614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E227F4F-9669-438F-BFD6-21DDE961C2C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D1ECE0-5934-4704-A766-7BF116F50E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3319" y="365125"/>
            <a:ext cx="5110193" cy="1325563"/>
          </a:xfrm>
        </p:spPr>
        <p:txBody>
          <a:bodyPr/>
          <a:lstStyle/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43C590-CEDA-455C-83EF-C3ABCBB85D0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481732" y="2260800"/>
            <a:ext cx="5110193" cy="3544688"/>
          </a:xfrm>
        </p:spPr>
        <p:txBody>
          <a:bodyPr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3F8E5CB-3318-4140-85DF-653E914A02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3319" y="1757824"/>
            <a:ext cx="5110193" cy="445625"/>
          </a:xfrm>
        </p:spPr>
        <p:txBody>
          <a:bodyPr anchor="t">
            <a:normAutofit/>
          </a:bodyPr>
          <a:lstStyle>
            <a:lvl1pPr marL="0" indent="0" algn="l">
              <a:spcBef>
                <a:spcPts val="600"/>
              </a:spcBef>
              <a:buNone/>
              <a:defRPr sz="22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Underrubrik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4268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, title and content l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A811581-E991-440B-AA24-6D6327A48DC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57163" y="159026"/>
            <a:ext cx="5938837" cy="588299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rgbClr val="002D3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Klicka på ikonen för att lägga till en bild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764B54-B6D9-4EE4-BEE5-5973B37B3E9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4A94718-5124-4004-A4B1-02BE68398823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F633A97-56A8-450B-BF12-A61D333C614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E227F4F-9669-438F-BFD6-21DDE961C2C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D1ECE0-5934-4704-A766-7BF116F50E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3319" y="365125"/>
            <a:ext cx="5110193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43C590-CEDA-455C-83EF-C3ABCBB85D0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481732" y="2260800"/>
            <a:ext cx="5110193" cy="3544688"/>
          </a:xfrm>
        </p:spPr>
        <p:txBody>
          <a:bodyPr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3F8E5CB-3318-4140-85DF-653E914A02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3319" y="1757824"/>
            <a:ext cx="5110193" cy="445625"/>
          </a:xfrm>
        </p:spPr>
        <p:txBody>
          <a:bodyPr anchor="t">
            <a:normAutofit/>
          </a:bodyPr>
          <a:lstStyle>
            <a:lvl1pPr marL="0" indent="0" algn="l">
              <a:spcBef>
                <a:spcPts val="600"/>
              </a:spcBef>
              <a:buNone/>
              <a:defRPr sz="22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Underrubrik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768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, title and content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A811581-E991-440B-AA24-6D6327A48DC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57163" y="159026"/>
            <a:ext cx="5938837" cy="588299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rgbClr val="002D3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Klicka på ikonen för att lägga till en bild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764B54-B6D9-4EE4-BEE5-5973B37B3E9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4A94718-5124-4004-A4B1-02BE68398823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F633A97-56A8-450B-BF12-A61D333C614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E227F4F-9669-438F-BFD6-21DDE961C2C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D1ECE0-5934-4704-A766-7BF116F50E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3319" y="365125"/>
            <a:ext cx="5110193" cy="1325563"/>
          </a:xfrm>
        </p:spPr>
        <p:txBody>
          <a:bodyPr/>
          <a:lstStyle/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43C590-CEDA-455C-83EF-C3ABCBB85D0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481732" y="2260800"/>
            <a:ext cx="5110193" cy="3544688"/>
          </a:xfrm>
        </p:spPr>
        <p:txBody>
          <a:bodyPr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3F8E5CB-3318-4140-85DF-653E914A02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3319" y="1757824"/>
            <a:ext cx="5110193" cy="445625"/>
          </a:xfrm>
        </p:spPr>
        <p:txBody>
          <a:bodyPr anchor="t">
            <a:normAutofit/>
          </a:bodyPr>
          <a:lstStyle>
            <a:lvl1pPr marL="0" indent="0" algn="l">
              <a:spcBef>
                <a:spcPts val="600"/>
              </a:spcBef>
              <a:buNone/>
              <a:defRPr sz="22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Underrubrik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1851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ulti content - purp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47093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C2E4B6E-55CC-4DDC-AB55-581BA57D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B3DB-7C5A-4FF6-BC6D-4FC088A98B52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C40AFE6-37A6-48BB-A586-313C545BE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E12F20D-B907-43A3-98D0-36DB5F790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1E8F0-15B8-4C66-B46F-3FA755CF8B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1" y="1378041"/>
            <a:ext cx="3611562" cy="3736884"/>
          </a:xfrm>
        </p:spPr>
        <p:txBody>
          <a:bodyPr/>
          <a:lstStyle>
            <a:lvl1pPr>
              <a:defRPr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AC9CE3A-6106-42BC-9E6E-94AD05A9DF3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210174" y="1377950"/>
            <a:ext cx="6381751" cy="3735388"/>
          </a:xfrm>
        </p:spPr>
        <p:txBody>
          <a:bodyPr anchor="ctr"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9538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ulti content -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47093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C2E4B6E-55CC-4DDC-AB55-581BA57D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B3DB-7C5A-4FF6-BC6D-4FC088A98B52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C40AFE6-37A6-48BB-A586-313C545BE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E12F20D-B907-43A3-98D0-36DB5F790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1E8F0-15B8-4C66-B46F-3FA755CF8B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1" y="1378041"/>
            <a:ext cx="3611562" cy="3736884"/>
          </a:xfrm>
        </p:spPr>
        <p:txBody>
          <a:bodyPr/>
          <a:lstStyle>
            <a:lvl1pPr>
              <a:defRPr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AC9CE3A-6106-42BC-9E6E-94AD05A9DF3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210174" y="1377950"/>
            <a:ext cx="6381751" cy="3735388"/>
          </a:xfrm>
        </p:spPr>
        <p:txBody>
          <a:bodyPr anchor="ctr"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6681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ulti content - light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47093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C2E4B6E-55CC-4DDC-AB55-581BA57D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B3DB-7C5A-4FF6-BC6D-4FC088A98B52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C40AFE6-37A6-48BB-A586-313C545BE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E12F20D-B907-43A3-98D0-36DB5F790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1E8F0-15B8-4C66-B46F-3FA755CF8B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1" y="1378041"/>
            <a:ext cx="3611562" cy="3736884"/>
          </a:xfrm>
        </p:spPr>
        <p:txBody>
          <a:bodyPr/>
          <a:lstStyle>
            <a:lvl1pPr>
              <a:defRPr b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AC9CE3A-6106-42BC-9E6E-94AD05A9DF3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210174" y="1377950"/>
            <a:ext cx="6381751" cy="3735388"/>
          </a:xfrm>
        </p:spPr>
        <p:txBody>
          <a:bodyPr anchor="ctr"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177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ulti content - l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47093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C2E4B6E-55CC-4DDC-AB55-581BA57D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B3DB-7C5A-4FF6-BC6D-4FC088A98B52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C40AFE6-37A6-48BB-A586-313C545BE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E12F20D-B907-43A3-98D0-36DB5F790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1E8F0-15B8-4C66-B46F-3FA755CF8B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1" y="1378041"/>
            <a:ext cx="3611562" cy="3736884"/>
          </a:xfrm>
        </p:spPr>
        <p:txBody>
          <a:bodyPr/>
          <a:lstStyle>
            <a:lvl1pPr>
              <a:defRPr b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AC9CE3A-6106-42BC-9E6E-94AD05A9DF3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210174" y="1377950"/>
            <a:ext cx="6381751" cy="3735388"/>
          </a:xfrm>
        </p:spPr>
        <p:txBody>
          <a:bodyPr anchor="ctr"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963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page, title on topic with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1AD267B-A907-4250-B748-ADD8F9B752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1875200"/>
              <a:gd name="connsiteY0" fmla="*/ 0 h 5884591"/>
              <a:gd name="connsiteX1" fmla="*/ 11875200 w 11875200"/>
              <a:gd name="connsiteY1" fmla="*/ 0 h 5884591"/>
              <a:gd name="connsiteX2" fmla="*/ 11875200 w 11875200"/>
              <a:gd name="connsiteY2" fmla="*/ 5884591 h 5884591"/>
              <a:gd name="connsiteX3" fmla="*/ 0 w 11875200"/>
              <a:gd name="connsiteY3" fmla="*/ 5884591 h 588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75200" h="5884591">
                <a:moveTo>
                  <a:pt x="0" y="0"/>
                </a:moveTo>
                <a:lnTo>
                  <a:pt x="11875200" y="0"/>
                </a:lnTo>
                <a:lnTo>
                  <a:pt x="11875200" y="5884591"/>
                </a:lnTo>
                <a:lnTo>
                  <a:pt x="0" y="5884591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12F2A0B-DE0E-488A-B986-CFE310911B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238" y="226800"/>
            <a:ext cx="9148762" cy="444960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80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297CE31-76A2-4CAC-8D42-77833B55AD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19238" y="4815068"/>
            <a:ext cx="9148762" cy="728928"/>
          </a:xfrm>
        </p:spPr>
        <p:txBody>
          <a:bodyPr anchor="t">
            <a:normAutofit/>
          </a:bodyPr>
          <a:lstStyle>
            <a:lvl1pPr marL="0" indent="0" algn="ctr">
              <a:spcBef>
                <a:spcPts val="600"/>
              </a:spcBef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Klicka här för att ändra mall för underrubrikformat</a:t>
            </a:r>
            <a:endParaRPr lang="en-GB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7FFBCB53-AC9F-4ED6-98EA-07067D2F1B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94325" y="6308324"/>
            <a:ext cx="1497600" cy="280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5085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ulti content -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47093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C2E4B6E-55CC-4DDC-AB55-581BA57D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B3DB-7C5A-4FF6-BC6D-4FC088A98B52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C40AFE6-37A6-48BB-A586-313C545BE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E12F20D-B907-43A3-98D0-36DB5F790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1E8F0-15B8-4C66-B46F-3FA755CF8B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1" y="1378041"/>
            <a:ext cx="3611562" cy="3736884"/>
          </a:xfrm>
        </p:spPr>
        <p:txBody>
          <a:bodyPr/>
          <a:lstStyle>
            <a:lvl1pPr>
              <a:defRPr b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AC9CE3A-6106-42BC-9E6E-94AD05A9DF3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210174" y="1377950"/>
            <a:ext cx="6381751" cy="3735388"/>
          </a:xfrm>
        </p:spPr>
        <p:txBody>
          <a:bodyPr anchor="ctr"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6965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picture - purp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47093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9CF7DB1-A905-4508-967C-CB239FB7455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210174" y="1429588"/>
            <a:ext cx="6381747" cy="3684588"/>
          </a:xfrm>
          <a:noFill/>
        </p:spPr>
        <p:txBody>
          <a:bodyPr/>
          <a:lstStyle>
            <a:lvl1pPr marL="0" indent="0">
              <a:buNone/>
              <a:defRPr lang="en-GB" sz="1400" smtClean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GB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450A6CF-AAE0-43DD-A9BB-FA7A1552289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7C9CC78-DB0C-43E2-A9F8-8B55CD2DF776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BB14EB2-863A-495D-B1CB-D230A181A5D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E01666A-0BBD-4709-816A-9278848E97D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42A1F5-8D24-4CDE-8011-868E84E6F0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1" y="1378789"/>
            <a:ext cx="3611562" cy="1649206"/>
          </a:xfrm>
        </p:spPr>
        <p:txBody>
          <a:bodyPr anchor="b"/>
          <a:lstStyle>
            <a:lvl1pPr>
              <a:defRPr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7DB0BDC-6D64-4802-8AE6-1D6BCCB2E7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7574" y="3246439"/>
            <a:ext cx="3610945" cy="1755775"/>
          </a:xfrm>
        </p:spPr>
        <p:txBody>
          <a:bodyPr anchor="t"/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2339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picture -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47093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9CF7DB1-A905-4508-967C-CB239FB7455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210174" y="1429588"/>
            <a:ext cx="6381747" cy="3684588"/>
          </a:xfrm>
          <a:noFill/>
        </p:spPr>
        <p:txBody>
          <a:bodyPr/>
          <a:lstStyle>
            <a:lvl1pPr marL="0" indent="0">
              <a:buNone/>
              <a:defRPr lang="en-GB" sz="1400" smtClean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GB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450A6CF-AAE0-43DD-A9BB-FA7A1552289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7C9CC78-DB0C-43E2-A9F8-8B55CD2DF776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BB14EB2-863A-495D-B1CB-D230A181A5D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E01666A-0BBD-4709-816A-9278848E97D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42A1F5-8D24-4CDE-8011-868E84E6F0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1" y="1378789"/>
            <a:ext cx="3611562" cy="1649206"/>
          </a:xfrm>
        </p:spPr>
        <p:txBody>
          <a:bodyPr anchor="b"/>
          <a:lstStyle>
            <a:lvl1pPr>
              <a:defRPr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7DB0BDC-6D64-4802-8AE6-1D6BCCB2E7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7574" y="3246439"/>
            <a:ext cx="3610945" cy="1755775"/>
          </a:xfrm>
        </p:spPr>
        <p:txBody>
          <a:bodyPr anchor="t"/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272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picture - light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47093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9CF7DB1-A905-4508-967C-CB239FB7455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210174" y="1429588"/>
            <a:ext cx="6381747" cy="3684588"/>
          </a:xfrm>
          <a:noFill/>
        </p:spPr>
        <p:txBody>
          <a:bodyPr/>
          <a:lstStyle>
            <a:lvl1pPr marL="0" indent="0">
              <a:buNone/>
              <a:defRPr lang="en-GB" sz="1400" smtClean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GB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450A6CF-AAE0-43DD-A9BB-FA7A1552289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7C9CC78-DB0C-43E2-A9F8-8B55CD2DF776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BB14EB2-863A-495D-B1CB-D230A181A5D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E01666A-0BBD-4709-816A-9278848E97D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42A1F5-8D24-4CDE-8011-868E84E6F0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1" y="1378789"/>
            <a:ext cx="3611562" cy="1649206"/>
          </a:xfrm>
        </p:spPr>
        <p:txBody>
          <a:bodyPr anchor="b"/>
          <a:lstStyle>
            <a:lvl1pPr>
              <a:defRPr b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7DB0BDC-6D64-4802-8AE6-1D6BCCB2E7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7574" y="3246439"/>
            <a:ext cx="3610945" cy="1755775"/>
          </a:xfrm>
        </p:spPr>
        <p:txBody>
          <a:bodyPr anchor="t"/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2790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picture - l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47093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9CF7DB1-A905-4508-967C-CB239FB7455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210174" y="1429588"/>
            <a:ext cx="6381747" cy="3684588"/>
          </a:xfrm>
          <a:noFill/>
        </p:spPr>
        <p:txBody>
          <a:bodyPr/>
          <a:lstStyle>
            <a:lvl1pPr marL="0" indent="0">
              <a:buNone/>
              <a:defRPr lang="en-GB" sz="1400" smtClean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GB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450A6CF-AAE0-43DD-A9BB-FA7A1552289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7C9CC78-DB0C-43E2-A9F8-8B55CD2DF776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BB14EB2-863A-495D-B1CB-D230A181A5D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E01666A-0BBD-4709-816A-9278848E97D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42A1F5-8D24-4CDE-8011-868E84E6F0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1" y="1378789"/>
            <a:ext cx="3611562" cy="1649206"/>
          </a:xfrm>
        </p:spPr>
        <p:txBody>
          <a:bodyPr anchor="b"/>
          <a:lstStyle>
            <a:lvl1pPr>
              <a:defRPr b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7DB0BDC-6D64-4802-8AE6-1D6BCCB2E7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7574" y="3246439"/>
            <a:ext cx="3610945" cy="1755775"/>
          </a:xfrm>
        </p:spPr>
        <p:txBody>
          <a:bodyPr anchor="t"/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8317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picture -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47093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9CF7DB1-A905-4508-967C-CB239FB7455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210174" y="1429588"/>
            <a:ext cx="6381747" cy="3684588"/>
          </a:xfrm>
          <a:noFill/>
        </p:spPr>
        <p:txBody>
          <a:bodyPr/>
          <a:lstStyle>
            <a:lvl1pPr marL="0" indent="0">
              <a:buNone/>
              <a:defRPr lang="en-GB" sz="1400" smtClean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GB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450A6CF-AAE0-43DD-A9BB-FA7A1552289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7C9CC78-DB0C-43E2-A9F8-8B55CD2DF776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BB14EB2-863A-495D-B1CB-D230A181A5D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E01666A-0BBD-4709-816A-9278848E97D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42A1F5-8D24-4CDE-8011-868E84E6F0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1" y="1378789"/>
            <a:ext cx="3611562" cy="1649206"/>
          </a:xfrm>
        </p:spPr>
        <p:txBody>
          <a:bodyPr anchor="b"/>
          <a:lstStyle>
            <a:lvl1pPr>
              <a:defRPr b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7DB0BDC-6D64-4802-8AE6-1D6BCCB2E7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7574" y="3246439"/>
            <a:ext cx="3610945" cy="1755775"/>
          </a:xfrm>
        </p:spPr>
        <p:txBody>
          <a:bodyPr anchor="t"/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0023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&amp; title - Purp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74779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A994A8F-FCF1-44F5-A3A7-5A587AC5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5761-BBD2-49D0-8642-D384794DD743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C7ED7F0-A520-41C0-B4E0-A8C5C573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96FCC8C-E2AB-4118-B58B-F0DF23EE4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F2CD65-75C8-45AA-A70F-8B9B431BC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8776" y="1378788"/>
            <a:ext cx="3613146" cy="3735388"/>
          </a:xfrm>
        </p:spPr>
        <p:txBody>
          <a:bodyPr/>
          <a:lstStyle>
            <a:lvl1pPr>
              <a:defRPr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C44B0372-CF64-4907-A106-0172C1F5B8B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0079" y="1377950"/>
            <a:ext cx="6376984" cy="3735388"/>
          </a:xfrm>
        </p:spPr>
        <p:txBody>
          <a:bodyPr anchor="ctr"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2284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&amp; title -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74779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A994A8F-FCF1-44F5-A3A7-5A587AC5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5761-BBD2-49D0-8642-D384794DD743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C7ED7F0-A520-41C0-B4E0-A8C5C573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96FCC8C-E2AB-4118-B58B-F0DF23EE4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F2CD65-75C8-45AA-A70F-8B9B431BC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8776" y="1378788"/>
            <a:ext cx="3613146" cy="3735388"/>
          </a:xfrm>
        </p:spPr>
        <p:txBody>
          <a:bodyPr/>
          <a:lstStyle>
            <a:lvl1pPr>
              <a:defRPr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C44B0372-CF64-4907-A106-0172C1F5B8B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0079" y="1377950"/>
            <a:ext cx="6376984" cy="3735388"/>
          </a:xfrm>
        </p:spPr>
        <p:txBody>
          <a:bodyPr anchor="ctr"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86626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&amp; title - light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74779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A994A8F-FCF1-44F5-A3A7-5A587AC5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5761-BBD2-49D0-8642-D384794DD743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C7ED7F0-A520-41C0-B4E0-A8C5C573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96FCC8C-E2AB-4118-B58B-F0DF23EE4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F2CD65-75C8-45AA-A70F-8B9B431BC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8776" y="1378788"/>
            <a:ext cx="3613146" cy="3735388"/>
          </a:xfrm>
        </p:spPr>
        <p:txBody>
          <a:bodyPr/>
          <a:lstStyle>
            <a:lvl1pPr>
              <a:defRPr b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C44B0372-CF64-4907-A106-0172C1F5B8B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0079" y="1377950"/>
            <a:ext cx="6376984" cy="3735388"/>
          </a:xfrm>
        </p:spPr>
        <p:txBody>
          <a:bodyPr anchor="ctr"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6470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&amp; title - l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74779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A994A8F-FCF1-44F5-A3A7-5A587AC5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5761-BBD2-49D0-8642-D384794DD743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C7ED7F0-A520-41C0-B4E0-A8C5C573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96FCC8C-E2AB-4118-B58B-F0DF23EE4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F2CD65-75C8-45AA-A70F-8B9B431BC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8776" y="1378788"/>
            <a:ext cx="3613146" cy="3735388"/>
          </a:xfrm>
        </p:spPr>
        <p:txBody>
          <a:bodyPr/>
          <a:lstStyle>
            <a:lvl1pPr>
              <a:defRPr b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C44B0372-CF64-4907-A106-0172C1F5B8B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0079" y="1377950"/>
            <a:ext cx="6376984" cy="3735388"/>
          </a:xfrm>
        </p:spPr>
        <p:txBody>
          <a:bodyPr anchor="ctr"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7204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page, title on topic -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12F2A0B-DE0E-488A-B986-CFE310911B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238" y="225424"/>
            <a:ext cx="9148762" cy="4450747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80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5AE7AE8-F6E1-4662-B656-971351FAB6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19238" y="4815068"/>
            <a:ext cx="9148762" cy="728928"/>
          </a:xfrm>
        </p:spPr>
        <p:txBody>
          <a:bodyPr anchor="t">
            <a:normAutofit/>
          </a:bodyPr>
          <a:lstStyle>
            <a:lvl1pPr marL="0" indent="0" algn="ctr">
              <a:spcBef>
                <a:spcPts val="600"/>
              </a:spcBef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Klicka här för att ändra mall för underrubrikformat</a:t>
            </a:r>
            <a:endParaRPr lang="en-GB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7E5A7264-2279-41C0-A301-AEC54566C8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326" y="6307077"/>
            <a:ext cx="1498600" cy="28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18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&amp; title -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74779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A994A8F-FCF1-44F5-A3A7-5A587AC5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5761-BBD2-49D0-8642-D384794DD743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C7ED7F0-A520-41C0-B4E0-A8C5C573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96FCC8C-E2AB-4118-B58B-F0DF23EE4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F2CD65-75C8-45AA-A70F-8B9B431BC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8776" y="1378788"/>
            <a:ext cx="3613146" cy="3735388"/>
          </a:xfrm>
        </p:spPr>
        <p:txBody>
          <a:bodyPr/>
          <a:lstStyle>
            <a:lvl1pPr>
              <a:defRPr b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C44B0372-CF64-4907-A106-0172C1F5B8B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0079" y="1377950"/>
            <a:ext cx="6376984" cy="3735388"/>
          </a:xfrm>
        </p:spPr>
        <p:txBody>
          <a:bodyPr anchor="ctr"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7517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 and subtitle - purp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74779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DA6FC44-1A86-4CA8-BAE9-BCDEA5B79CD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96901" y="1404188"/>
            <a:ext cx="6380162" cy="3684588"/>
          </a:xfrm>
          <a:noFill/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CF85284-375F-4345-A5EC-694A1A11223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776581E-A52B-4CCA-98AB-918C91214A63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1E29B9C-F3CA-433D-BE30-ED42074D368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EEA060D-D000-4B12-AC6B-B3DEAD6EA0F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507227-25A4-40CE-8CEB-4DA3216705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8775" y="1378789"/>
            <a:ext cx="3613149" cy="1649208"/>
          </a:xfrm>
        </p:spPr>
        <p:txBody>
          <a:bodyPr anchor="b"/>
          <a:lstStyle>
            <a:lvl1pPr>
              <a:defRPr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52BF8D6-A865-48D3-BC44-3F58F8A8B3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78745" y="3200054"/>
            <a:ext cx="3612532" cy="1755775"/>
          </a:xfrm>
        </p:spPr>
        <p:txBody>
          <a:bodyPr anchor="t"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0889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 and subtitle -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74779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DA6FC44-1A86-4CA8-BAE9-BCDEA5B79CD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96901" y="1404188"/>
            <a:ext cx="6380162" cy="3684588"/>
          </a:xfrm>
          <a:noFill/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CF85284-375F-4345-A5EC-694A1A11223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776581E-A52B-4CCA-98AB-918C91214A63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1E29B9C-F3CA-433D-BE30-ED42074D368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EEA060D-D000-4B12-AC6B-B3DEAD6EA0F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507227-25A4-40CE-8CEB-4DA3216705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8775" y="1378789"/>
            <a:ext cx="3613149" cy="1649208"/>
          </a:xfrm>
        </p:spPr>
        <p:txBody>
          <a:bodyPr anchor="b"/>
          <a:lstStyle>
            <a:lvl1pPr>
              <a:defRPr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52BF8D6-A865-48D3-BC44-3F58F8A8B3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78745" y="3200054"/>
            <a:ext cx="3612532" cy="1755775"/>
          </a:xfrm>
        </p:spPr>
        <p:txBody>
          <a:bodyPr anchor="t"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4478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short title with pictu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3635D483-F751-4C3F-8BCC-91E04B2185A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57163" y="159025"/>
            <a:ext cx="11876087" cy="5883000"/>
          </a:xfrm>
          <a:solidFill>
            <a:schemeClr val="tx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Klicka på ikonen för att lägga till en bild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F7669-8027-4F13-9E27-5A713B5D377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2BC1E12-B3D6-43B4-BC86-58116C07DC84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137ABCA-8805-4F98-8B4C-E77CEB73FEE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49B0D8-B14F-4D19-B3DB-3F6C67973EC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4A6EB7-D1C5-49FC-AF66-D465FEC23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sz="4400" b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8391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video"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media 11">
            <a:extLst>
              <a:ext uri="{FF2B5EF4-FFF2-40B4-BE49-F238E27FC236}">
                <a16:creationId xmlns:a16="http://schemas.microsoft.com/office/drawing/2014/main" id="{1955202C-935A-44DD-995A-34C43ED5803A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157163" y="159024"/>
            <a:ext cx="11876087" cy="5883000"/>
          </a:xfrm>
          <a:custGeom>
            <a:avLst/>
            <a:gdLst>
              <a:gd name="connsiteX0" fmla="*/ 0 w 11876087"/>
              <a:gd name="connsiteY0" fmla="*/ 0 h 5883000"/>
              <a:gd name="connsiteX1" fmla="*/ 11876087 w 11876087"/>
              <a:gd name="connsiteY1" fmla="*/ 0 h 5883000"/>
              <a:gd name="connsiteX2" fmla="*/ 11876087 w 11876087"/>
              <a:gd name="connsiteY2" fmla="*/ 5883000 h 5883000"/>
              <a:gd name="connsiteX3" fmla="*/ 0 w 11876087"/>
              <a:gd name="connsiteY3" fmla="*/ 5883000 h 588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76087" h="5883000">
                <a:moveTo>
                  <a:pt x="0" y="0"/>
                </a:moveTo>
                <a:lnTo>
                  <a:pt x="11876087" y="0"/>
                </a:lnTo>
                <a:lnTo>
                  <a:pt x="11876087" y="5883000"/>
                </a:lnTo>
                <a:lnTo>
                  <a:pt x="0" y="5883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sv-SE"/>
              <a:t>Klicka på ikonen för att lägga till ett medieklipp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F7669-8027-4F13-9E27-5A713B5D377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2BC1E12-B3D6-43B4-BC86-58116C07DC84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137ABCA-8805-4F98-8B4C-E77CEB73FEE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49B0D8-B14F-4D19-B3DB-3F6C67973EC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8330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short 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2C9C4A-D9F2-4A7E-9F5D-20A698542E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CBFAACE-A479-420E-8F2E-730618C0F7CB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C9F6-D31B-4DD8-8E83-F3EA94D04E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0A3E3-6395-4FC8-BA74-BE80CDF444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041F8E-1597-4321-9D03-F5C7F0571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sz="44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84305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long title -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2C9C4A-D9F2-4A7E-9F5D-20A698542E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CBFAACE-A479-420E-8F2E-730618C0F7CB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C9F6-D31B-4DD8-8E83-F3EA94D04E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0A3E3-6395-4FC8-BA74-BE80CDF444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333ED2B-8D20-4BEF-9222-77F9F50150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0522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ly long title - light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2C9C4A-D9F2-4A7E-9F5D-20A698542E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CBFAACE-A479-420E-8F2E-730618C0F7CB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C9F6-D31B-4DD8-8E83-F3EA94D04E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0A3E3-6395-4FC8-BA74-BE80CDF444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CF27DB58-4015-4A70-9535-4CC5DC3037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0090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ly long title - l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2C9C4A-D9F2-4A7E-9F5D-20A698542E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CBFAACE-A479-420E-8F2E-730618C0F7CB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C9F6-D31B-4DD8-8E83-F3EA94D04E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0A3E3-6395-4FC8-BA74-BE80CDF444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B690EB6F-5E50-45A2-87C0-8088A8274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7851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57C3E3A-FC2E-4794-BCCD-CDA9E7DAD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EADCD-3293-46EF-87FA-E08118E8AE1C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2FBCE84-B602-4D02-A47A-689587833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444D9ED-905C-4EE4-BDC1-36C00E754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4052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page, title on topic - light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12F2A0B-DE0E-488A-B986-CFE310911B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238" y="226800"/>
            <a:ext cx="9148762" cy="444960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8000" b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959AD80-9416-4585-A8B4-CAE003B712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19238" y="4815068"/>
            <a:ext cx="9148762" cy="728928"/>
          </a:xfrm>
        </p:spPr>
        <p:txBody>
          <a:bodyPr anchor="t">
            <a:normAutofit/>
          </a:bodyPr>
          <a:lstStyle>
            <a:lvl1pPr marL="0" indent="0" algn="ctr">
              <a:spcBef>
                <a:spcPts val="600"/>
              </a:spcBef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Klicka här för att ändra mall för underrubrikformat</a:t>
            </a:r>
            <a:endParaRPr lang="en-GB" dirty="0"/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07E9098B-6EE9-41FD-A0DD-4BCDA60B8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325" y="6308324"/>
            <a:ext cx="1498600" cy="28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94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rge logo 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ADE48B-3EF6-4879-8BF1-3BE7D25F8B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62962"/>
            <a:ext cx="1189824" cy="365125"/>
          </a:xfrm>
        </p:spPr>
        <p:txBody>
          <a:bodyPr/>
          <a:lstStyle/>
          <a:p>
            <a:fld id="{009C3A7A-6740-494B-BE5D-506AEC00B7E3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677D0-4B18-4435-9A0F-4D0C643A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9492" y="6962962"/>
            <a:ext cx="3571336" cy="365125"/>
          </a:xfrm>
        </p:spPr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F47A1-269A-45DF-8A28-0312BAAB1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4871" y="6962962"/>
            <a:ext cx="777815" cy="365125"/>
          </a:xfrm>
        </p:spPr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0AA3EE7-40F6-4204-A7F2-CC3C40556C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58401 w 12192000"/>
              <a:gd name="connsiteY0" fmla="*/ 158400 h 6858000"/>
              <a:gd name="connsiteX1" fmla="*/ 158401 w 12192000"/>
              <a:gd name="connsiteY1" fmla="*/ 6699600 h 6858000"/>
              <a:gd name="connsiteX2" fmla="*/ 12033600 w 12192000"/>
              <a:gd name="connsiteY2" fmla="*/ 6699600 h 6858000"/>
              <a:gd name="connsiteX3" fmla="*/ 12033600 w 12192000"/>
              <a:gd name="connsiteY3" fmla="*/ 1584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158400 h 6858000"/>
              <a:gd name="connsiteX8" fmla="*/ 12192000 w 12192000"/>
              <a:gd name="connsiteY8" fmla="*/ 6699600 h 6858000"/>
              <a:gd name="connsiteX9" fmla="*/ 12192000 w 12192000"/>
              <a:gd name="connsiteY9" fmla="*/ 6858000 h 6858000"/>
              <a:gd name="connsiteX10" fmla="*/ 12033600 w 12192000"/>
              <a:gd name="connsiteY10" fmla="*/ 6858000 h 6858000"/>
              <a:gd name="connsiteX11" fmla="*/ 158401 w 12192000"/>
              <a:gd name="connsiteY11" fmla="*/ 6858000 h 6858000"/>
              <a:gd name="connsiteX12" fmla="*/ 1 w 12192000"/>
              <a:gd name="connsiteY12" fmla="*/ 6858000 h 6858000"/>
              <a:gd name="connsiteX13" fmla="*/ 1 w 12192000"/>
              <a:gd name="connsiteY13" fmla="*/ 6699600 h 6858000"/>
              <a:gd name="connsiteX14" fmla="*/ 1 w 12192000"/>
              <a:gd name="connsiteY14" fmla="*/ 158400 h 6858000"/>
              <a:gd name="connsiteX15" fmla="*/ 0 w 12192000"/>
              <a:gd name="connsiteY15" fmla="*/ 1584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58401" y="158400"/>
                </a:moveTo>
                <a:lnTo>
                  <a:pt x="158401" y="6699600"/>
                </a:lnTo>
                <a:lnTo>
                  <a:pt x="12033600" y="6699600"/>
                </a:lnTo>
                <a:lnTo>
                  <a:pt x="12033600" y="1584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0"/>
                </a:lnTo>
                <a:lnTo>
                  <a:pt x="12192000" y="158400"/>
                </a:lnTo>
                <a:lnTo>
                  <a:pt x="12192000" y="6699600"/>
                </a:lnTo>
                <a:lnTo>
                  <a:pt x="12192000" y="6858000"/>
                </a:lnTo>
                <a:lnTo>
                  <a:pt x="12033600" y="6858000"/>
                </a:lnTo>
                <a:lnTo>
                  <a:pt x="158401" y="6858000"/>
                </a:lnTo>
                <a:lnTo>
                  <a:pt x="1" y="6858000"/>
                </a:lnTo>
                <a:lnTo>
                  <a:pt x="1" y="6699600"/>
                </a:lnTo>
                <a:lnTo>
                  <a:pt x="1" y="158400"/>
                </a:lnTo>
                <a:lnTo>
                  <a:pt x="0" y="158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7" name="Bildobjekt 6" descr="En bild som visar text, clipart&#10;&#10;Automatiskt genererad beskrivning">
            <a:extLst>
              <a:ext uri="{FF2B5EF4-FFF2-40B4-BE49-F238E27FC236}">
                <a16:creationId xmlns:a16="http://schemas.microsoft.com/office/drawing/2014/main" id="{BB813869-0D46-4062-B03A-01512E1E21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98" y="2743003"/>
            <a:ext cx="7292978" cy="137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82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rge logo light 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6771B43C-98A4-456B-B827-6F90E3FB7B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13" y="2879890"/>
            <a:ext cx="5835174" cy="109822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ADE48B-3EF6-4879-8BF1-3BE7D25F8B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62962"/>
            <a:ext cx="1189824" cy="365125"/>
          </a:xfrm>
        </p:spPr>
        <p:txBody>
          <a:bodyPr/>
          <a:lstStyle/>
          <a:p>
            <a:fld id="{009C3A7A-6740-494B-BE5D-506AEC00B7E3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677D0-4B18-4435-9A0F-4D0C643A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9492" y="6962962"/>
            <a:ext cx="3571336" cy="365125"/>
          </a:xfrm>
        </p:spPr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F47A1-269A-45DF-8A28-0312BAAB1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4871" y="6962962"/>
            <a:ext cx="777815" cy="365125"/>
          </a:xfrm>
        </p:spPr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0AA3EE7-40F6-4204-A7F2-CC3C40556C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58401 w 12192000"/>
              <a:gd name="connsiteY0" fmla="*/ 158400 h 6858000"/>
              <a:gd name="connsiteX1" fmla="*/ 158401 w 12192000"/>
              <a:gd name="connsiteY1" fmla="*/ 6699600 h 6858000"/>
              <a:gd name="connsiteX2" fmla="*/ 12033600 w 12192000"/>
              <a:gd name="connsiteY2" fmla="*/ 6699600 h 6858000"/>
              <a:gd name="connsiteX3" fmla="*/ 12033600 w 12192000"/>
              <a:gd name="connsiteY3" fmla="*/ 1584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158400 h 6858000"/>
              <a:gd name="connsiteX8" fmla="*/ 12192000 w 12192000"/>
              <a:gd name="connsiteY8" fmla="*/ 6699600 h 6858000"/>
              <a:gd name="connsiteX9" fmla="*/ 12192000 w 12192000"/>
              <a:gd name="connsiteY9" fmla="*/ 6858000 h 6858000"/>
              <a:gd name="connsiteX10" fmla="*/ 12033600 w 12192000"/>
              <a:gd name="connsiteY10" fmla="*/ 6858000 h 6858000"/>
              <a:gd name="connsiteX11" fmla="*/ 158401 w 12192000"/>
              <a:gd name="connsiteY11" fmla="*/ 6858000 h 6858000"/>
              <a:gd name="connsiteX12" fmla="*/ 1 w 12192000"/>
              <a:gd name="connsiteY12" fmla="*/ 6858000 h 6858000"/>
              <a:gd name="connsiteX13" fmla="*/ 1 w 12192000"/>
              <a:gd name="connsiteY13" fmla="*/ 6699600 h 6858000"/>
              <a:gd name="connsiteX14" fmla="*/ 1 w 12192000"/>
              <a:gd name="connsiteY14" fmla="*/ 158400 h 6858000"/>
              <a:gd name="connsiteX15" fmla="*/ 0 w 12192000"/>
              <a:gd name="connsiteY15" fmla="*/ 1584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58401" y="158400"/>
                </a:moveTo>
                <a:lnTo>
                  <a:pt x="158401" y="6699600"/>
                </a:lnTo>
                <a:lnTo>
                  <a:pt x="12033600" y="6699600"/>
                </a:lnTo>
                <a:lnTo>
                  <a:pt x="12033600" y="1584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0"/>
                </a:lnTo>
                <a:lnTo>
                  <a:pt x="12192000" y="158400"/>
                </a:lnTo>
                <a:lnTo>
                  <a:pt x="12192000" y="6699600"/>
                </a:lnTo>
                <a:lnTo>
                  <a:pt x="12192000" y="6858000"/>
                </a:lnTo>
                <a:lnTo>
                  <a:pt x="12033600" y="6858000"/>
                </a:lnTo>
                <a:lnTo>
                  <a:pt x="158401" y="6858000"/>
                </a:lnTo>
                <a:lnTo>
                  <a:pt x="1" y="6858000"/>
                </a:lnTo>
                <a:lnTo>
                  <a:pt x="1" y="6699600"/>
                </a:lnTo>
                <a:lnTo>
                  <a:pt x="1" y="158400"/>
                </a:lnTo>
                <a:lnTo>
                  <a:pt x="0" y="158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913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rge logo 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ADE48B-3EF6-4879-8BF1-3BE7D25F8B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62962"/>
            <a:ext cx="1189824" cy="365125"/>
          </a:xfrm>
        </p:spPr>
        <p:txBody>
          <a:bodyPr/>
          <a:lstStyle/>
          <a:p>
            <a:fld id="{009C3A7A-6740-494B-BE5D-506AEC00B7E3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677D0-4B18-4435-9A0F-4D0C643A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9492" y="6962962"/>
            <a:ext cx="3571336" cy="365125"/>
          </a:xfrm>
        </p:spPr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F47A1-269A-45DF-8A28-0312BAAB1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4871" y="6962962"/>
            <a:ext cx="777815" cy="365125"/>
          </a:xfrm>
        </p:spPr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0AA3EE7-40F6-4204-A7F2-CC3C40556C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58401 w 12192000"/>
              <a:gd name="connsiteY0" fmla="*/ 158400 h 6858000"/>
              <a:gd name="connsiteX1" fmla="*/ 158401 w 12192000"/>
              <a:gd name="connsiteY1" fmla="*/ 6699600 h 6858000"/>
              <a:gd name="connsiteX2" fmla="*/ 12033600 w 12192000"/>
              <a:gd name="connsiteY2" fmla="*/ 6699600 h 6858000"/>
              <a:gd name="connsiteX3" fmla="*/ 12033600 w 12192000"/>
              <a:gd name="connsiteY3" fmla="*/ 1584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158400 h 6858000"/>
              <a:gd name="connsiteX8" fmla="*/ 12192000 w 12192000"/>
              <a:gd name="connsiteY8" fmla="*/ 6699600 h 6858000"/>
              <a:gd name="connsiteX9" fmla="*/ 12192000 w 12192000"/>
              <a:gd name="connsiteY9" fmla="*/ 6858000 h 6858000"/>
              <a:gd name="connsiteX10" fmla="*/ 12033600 w 12192000"/>
              <a:gd name="connsiteY10" fmla="*/ 6858000 h 6858000"/>
              <a:gd name="connsiteX11" fmla="*/ 158401 w 12192000"/>
              <a:gd name="connsiteY11" fmla="*/ 6858000 h 6858000"/>
              <a:gd name="connsiteX12" fmla="*/ 1 w 12192000"/>
              <a:gd name="connsiteY12" fmla="*/ 6858000 h 6858000"/>
              <a:gd name="connsiteX13" fmla="*/ 1 w 12192000"/>
              <a:gd name="connsiteY13" fmla="*/ 6699600 h 6858000"/>
              <a:gd name="connsiteX14" fmla="*/ 1 w 12192000"/>
              <a:gd name="connsiteY14" fmla="*/ 158400 h 6858000"/>
              <a:gd name="connsiteX15" fmla="*/ 0 w 12192000"/>
              <a:gd name="connsiteY15" fmla="*/ 1584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58401" y="158400"/>
                </a:moveTo>
                <a:lnTo>
                  <a:pt x="158401" y="6699600"/>
                </a:lnTo>
                <a:lnTo>
                  <a:pt x="12033600" y="6699600"/>
                </a:lnTo>
                <a:lnTo>
                  <a:pt x="12033600" y="1584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0"/>
                </a:lnTo>
                <a:lnTo>
                  <a:pt x="12192000" y="158400"/>
                </a:lnTo>
                <a:lnTo>
                  <a:pt x="12192000" y="6699600"/>
                </a:lnTo>
                <a:lnTo>
                  <a:pt x="12192000" y="6858000"/>
                </a:lnTo>
                <a:lnTo>
                  <a:pt x="12033600" y="6858000"/>
                </a:lnTo>
                <a:lnTo>
                  <a:pt x="158401" y="6858000"/>
                </a:lnTo>
                <a:lnTo>
                  <a:pt x="1" y="6858000"/>
                </a:lnTo>
                <a:lnTo>
                  <a:pt x="1" y="6699600"/>
                </a:lnTo>
                <a:lnTo>
                  <a:pt x="1" y="158400"/>
                </a:lnTo>
                <a:lnTo>
                  <a:pt x="0" y="158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8" name="Bildobjekt 7" descr="En bild som visar text, clipart&#10;&#10;Automatiskt genererad beskrivning">
            <a:extLst>
              <a:ext uri="{FF2B5EF4-FFF2-40B4-BE49-F238E27FC236}">
                <a16:creationId xmlns:a16="http://schemas.microsoft.com/office/drawing/2014/main" id="{92A865BB-EB4A-425E-89C1-A4A0BCA7DC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91" y="2742983"/>
            <a:ext cx="7289818" cy="133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91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rge logo light 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ADE48B-3EF6-4879-8BF1-3BE7D25F8B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62962"/>
            <a:ext cx="1189824" cy="365125"/>
          </a:xfrm>
        </p:spPr>
        <p:txBody>
          <a:bodyPr/>
          <a:lstStyle/>
          <a:p>
            <a:fld id="{009C3A7A-6740-494B-BE5D-506AEC00B7E3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677D0-4B18-4435-9A0F-4D0C643A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9492" y="6962962"/>
            <a:ext cx="3571336" cy="365125"/>
          </a:xfrm>
        </p:spPr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F47A1-269A-45DF-8A28-0312BAAB1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4871" y="6962962"/>
            <a:ext cx="777815" cy="365125"/>
          </a:xfrm>
        </p:spPr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0AA3EE7-40F6-4204-A7F2-CC3C40556C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58401 w 12192000"/>
              <a:gd name="connsiteY0" fmla="*/ 158400 h 6858000"/>
              <a:gd name="connsiteX1" fmla="*/ 158401 w 12192000"/>
              <a:gd name="connsiteY1" fmla="*/ 6699600 h 6858000"/>
              <a:gd name="connsiteX2" fmla="*/ 12033600 w 12192000"/>
              <a:gd name="connsiteY2" fmla="*/ 6699600 h 6858000"/>
              <a:gd name="connsiteX3" fmla="*/ 12033600 w 12192000"/>
              <a:gd name="connsiteY3" fmla="*/ 1584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158400 h 6858000"/>
              <a:gd name="connsiteX8" fmla="*/ 12192000 w 12192000"/>
              <a:gd name="connsiteY8" fmla="*/ 6699600 h 6858000"/>
              <a:gd name="connsiteX9" fmla="*/ 12192000 w 12192000"/>
              <a:gd name="connsiteY9" fmla="*/ 6858000 h 6858000"/>
              <a:gd name="connsiteX10" fmla="*/ 12033600 w 12192000"/>
              <a:gd name="connsiteY10" fmla="*/ 6858000 h 6858000"/>
              <a:gd name="connsiteX11" fmla="*/ 158401 w 12192000"/>
              <a:gd name="connsiteY11" fmla="*/ 6858000 h 6858000"/>
              <a:gd name="connsiteX12" fmla="*/ 1 w 12192000"/>
              <a:gd name="connsiteY12" fmla="*/ 6858000 h 6858000"/>
              <a:gd name="connsiteX13" fmla="*/ 1 w 12192000"/>
              <a:gd name="connsiteY13" fmla="*/ 6699600 h 6858000"/>
              <a:gd name="connsiteX14" fmla="*/ 1 w 12192000"/>
              <a:gd name="connsiteY14" fmla="*/ 158400 h 6858000"/>
              <a:gd name="connsiteX15" fmla="*/ 0 w 12192000"/>
              <a:gd name="connsiteY15" fmla="*/ 1584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58401" y="158400"/>
                </a:moveTo>
                <a:lnTo>
                  <a:pt x="158401" y="6699600"/>
                </a:lnTo>
                <a:lnTo>
                  <a:pt x="12033600" y="6699600"/>
                </a:lnTo>
                <a:lnTo>
                  <a:pt x="12033600" y="1584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0"/>
                </a:lnTo>
                <a:lnTo>
                  <a:pt x="12192000" y="158400"/>
                </a:lnTo>
                <a:lnTo>
                  <a:pt x="12192000" y="6699600"/>
                </a:lnTo>
                <a:lnTo>
                  <a:pt x="12192000" y="6858000"/>
                </a:lnTo>
                <a:lnTo>
                  <a:pt x="12033600" y="6858000"/>
                </a:lnTo>
                <a:lnTo>
                  <a:pt x="158401" y="6858000"/>
                </a:lnTo>
                <a:lnTo>
                  <a:pt x="1" y="6858000"/>
                </a:lnTo>
                <a:lnTo>
                  <a:pt x="1" y="6699600"/>
                </a:lnTo>
                <a:lnTo>
                  <a:pt x="1" y="158400"/>
                </a:lnTo>
                <a:lnTo>
                  <a:pt x="0" y="158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6" name="Bildobjekt 5" descr="En bild som visar text, trafik, tecken, ljus&#10;&#10;Automatiskt genererad beskrivning">
            <a:extLst>
              <a:ext uri="{FF2B5EF4-FFF2-40B4-BE49-F238E27FC236}">
                <a16:creationId xmlns:a16="http://schemas.microsoft.com/office/drawing/2014/main" id="{D8DCAD11-292B-40E9-B3DD-BE928A5801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91" y="2743003"/>
            <a:ext cx="7289818" cy="133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43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page, title on topic - l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12F2A0B-DE0E-488A-B986-CFE310911B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238" y="226800"/>
            <a:ext cx="9148762" cy="444960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8000" b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A8D5691-7484-43CE-B4E6-D7DC0FC311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19238" y="4815068"/>
            <a:ext cx="9148762" cy="728928"/>
          </a:xfrm>
        </p:spPr>
        <p:txBody>
          <a:bodyPr anchor="t">
            <a:normAutofit/>
          </a:bodyPr>
          <a:lstStyle>
            <a:lvl1pPr marL="0" indent="0" algn="ctr">
              <a:spcBef>
                <a:spcPts val="600"/>
              </a:spcBef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Klicka här för att ändra mall för underrubrikformat</a:t>
            </a:r>
            <a:endParaRPr lang="en-GB" dirty="0"/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93958C5B-4B95-494B-A08A-1CCA06BE8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325" y="6308324"/>
            <a:ext cx="1498600" cy="28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30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EB926AF-EEBD-45E4-9BCF-1BF71F68A3F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96900" y="2457450"/>
            <a:ext cx="10998200" cy="33480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2C9C4A-D9F2-4A7E-9F5D-20A698542E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CBFAACE-A479-420E-8F2E-730618C0F7CB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C9F6-D31B-4DD8-8E83-F3EA94D04E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0A3E3-6395-4FC8-BA74-BE80CDF444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041F8E-1597-4321-9D03-F5C7F0571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0" y="549275"/>
            <a:ext cx="8302625" cy="1835150"/>
          </a:xfrm>
        </p:spPr>
        <p:txBody>
          <a:bodyPr>
            <a:noAutofit/>
          </a:bodyPr>
          <a:lstStyle>
            <a:lvl1pPr>
              <a:lnSpc>
                <a:spcPct val="85000"/>
              </a:lnSpc>
              <a:defRPr sz="5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966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3" orient="horz" pos="1502" userDrawn="1">
          <p15:clr>
            <a:srgbClr val="FBAE40"/>
          </p15:clr>
        </p15:guide>
        <p15:guide id="4" orient="horz" pos="1548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EB926AF-EEBD-45E4-9BCF-1BF71F68A3F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96900" y="2457450"/>
            <a:ext cx="10998200" cy="33480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2C9C4A-D9F2-4A7E-9F5D-20A698542E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CBFAACE-A479-420E-8F2E-730618C0F7CB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C9F6-D31B-4DD8-8E83-F3EA94D04E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0A3E3-6395-4FC8-BA74-BE80CDF444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041F8E-1597-4321-9D03-F5C7F0571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1" y="549275"/>
            <a:ext cx="8224838" cy="1835150"/>
          </a:xfrm>
        </p:spPr>
        <p:txBody>
          <a:bodyPr>
            <a:normAutofit/>
          </a:bodyPr>
          <a:lstStyle>
            <a:lvl1pPr>
              <a:lnSpc>
                <a:spcPct val="85000"/>
              </a:lnSpc>
              <a:defRPr sz="5600" b="0" cap="all" baseline="0"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870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502" userDrawn="1">
          <p15:clr>
            <a:srgbClr val="FBAE40"/>
          </p15:clr>
        </p15:guide>
        <p15:guide id="2" orient="horz" pos="1548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ight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EB926AF-EEBD-45E4-9BCF-1BF71F68A3F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96900" y="2457450"/>
            <a:ext cx="10998200" cy="33480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2C9C4A-D9F2-4A7E-9F5D-20A698542E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CBFAACE-A479-420E-8F2E-730618C0F7CB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C9F6-D31B-4DD8-8E83-F3EA94D04E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0A3E3-6395-4FC8-BA74-BE80CDF444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041F8E-1597-4321-9D03-F5C7F0571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1" y="636607"/>
            <a:ext cx="8224838" cy="1747817"/>
          </a:xfrm>
        </p:spPr>
        <p:txBody>
          <a:bodyPr>
            <a:noAutofit/>
          </a:bodyPr>
          <a:lstStyle>
            <a:lvl1pPr>
              <a:lnSpc>
                <a:spcPct val="85000"/>
              </a:lnSpc>
              <a:defRPr sz="5600" b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8164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346" userDrawn="1">
          <p15:clr>
            <a:srgbClr val="FBAE40"/>
          </p15:clr>
        </p15:guide>
        <p15:guide id="3" orient="horz" pos="1502" userDrawn="1">
          <p15:clr>
            <a:srgbClr val="FBAE40"/>
          </p15:clr>
        </p15:guide>
        <p15:guide id="4" orient="horz" pos="154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BD82632-BB78-42D6-B04C-788AE5F025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58400 w 12192000"/>
              <a:gd name="connsiteY0" fmla="*/ 158400 h 6858000"/>
              <a:gd name="connsiteX1" fmla="*/ 158400 w 12192000"/>
              <a:gd name="connsiteY1" fmla="*/ 6042991 h 6858000"/>
              <a:gd name="connsiteX2" fmla="*/ 12033600 w 12192000"/>
              <a:gd name="connsiteY2" fmla="*/ 6042991 h 6858000"/>
              <a:gd name="connsiteX3" fmla="*/ 12033600 w 12192000"/>
              <a:gd name="connsiteY3" fmla="*/ 158400 h 6858000"/>
              <a:gd name="connsiteX4" fmla="*/ 1203360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158400 h 6858000"/>
              <a:gd name="connsiteX8" fmla="*/ 12192000 w 12192000"/>
              <a:gd name="connsiteY8" fmla="*/ 6042991 h 6858000"/>
              <a:gd name="connsiteX9" fmla="*/ 12192000 w 12192000"/>
              <a:gd name="connsiteY9" fmla="*/ 6857999 h 6858000"/>
              <a:gd name="connsiteX10" fmla="*/ 12192000 w 12192000"/>
              <a:gd name="connsiteY10" fmla="*/ 6858000 h 6858000"/>
              <a:gd name="connsiteX11" fmla="*/ 12033600 w 12192000"/>
              <a:gd name="connsiteY11" fmla="*/ 6858000 h 6858000"/>
              <a:gd name="connsiteX12" fmla="*/ 12033600 w 12192000"/>
              <a:gd name="connsiteY12" fmla="*/ 6857999 h 6858000"/>
              <a:gd name="connsiteX13" fmla="*/ 158400 w 12192000"/>
              <a:gd name="connsiteY13" fmla="*/ 6857999 h 6858000"/>
              <a:gd name="connsiteX14" fmla="*/ 158400 w 12192000"/>
              <a:gd name="connsiteY14" fmla="*/ 6858000 h 6858000"/>
              <a:gd name="connsiteX15" fmla="*/ 0 w 12192000"/>
              <a:gd name="connsiteY15" fmla="*/ 6858000 h 6858000"/>
              <a:gd name="connsiteX16" fmla="*/ 0 w 12192000"/>
              <a:gd name="connsiteY16" fmla="*/ 0 h 6858000"/>
              <a:gd name="connsiteX17" fmla="*/ 158400 w 12192000"/>
              <a:gd name="connsiteY17" fmla="*/ 0 h 6858000"/>
              <a:gd name="connsiteX18" fmla="*/ 158400 w 12192000"/>
              <a:gd name="connsiteY18" fmla="*/ 0 h 6858000"/>
              <a:gd name="connsiteX19" fmla="*/ 12033600 w 12192000"/>
              <a:gd name="connsiteY1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0" h="6858000">
                <a:moveTo>
                  <a:pt x="158400" y="158400"/>
                </a:moveTo>
                <a:lnTo>
                  <a:pt x="158400" y="6042991"/>
                </a:lnTo>
                <a:lnTo>
                  <a:pt x="12033600" y="6042991"/>
                </a:lnTo>
                <a:lnTo>
                  <a:pt x="12033600" y="158400"/>
                </a:lnTo>
                <a:close/>
                <a:moveTo>
                  <a:pt x="12033600" y="0"/>
                </a:moveTo>
                <a:lnTo>
                  <a:pt x="12192000" y="0"/>
                </a:lnTo>
                <a:lnTo>
                  <a:pt x="12192000" y="0"/>
                </a:lnTo>
                <a:lnTo>
                  <a:pt x="12192000" y="158400"/>
                </a:lnTo>
                <a:lnTo>
                  <a:pt x="12192000" y="6042991"/>
                </a:lnTo>
                <a:lnTo>
                  <a:pt x="12192000" y="6857999"/>
                </a:lnTo>
                <a:lnTo>
                  <a:pt x="12192000" y="6858000"/>
                </a:lnTo>
                <a:lnTo>
                  <a:pt x="12033600" y="6858000"/>
                </a:lnTo>
                <a:lnTo>
                  <a:pt x="12033600" y="6857999"/>
                </a:lnTo>
                <a:lnTo>
                  <a:pt x="158400" y="6857999"/>
                </a:lnTo>
                <a:lnTo>
                  <a:pt x="158400" y="6858000"/>
                </a:lnTo>
                <a:lnTo>
                  <a:pt x="0" y="6858000"/>
                </a:lnTo>
                <a:lnTo>
                  <a:pt x="0" y="0"/>
                </a:lnTo>
                <a:lnTo>
                  <a:pt x="158400" y="0"/>
                </a:lnTo>
                <a:lnTo>
                  <a:pt x="158400" y="0"/>
                </a:lnTo>
                <a:lnTo>
                  <a:pt x="120336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8A904-E167-4E99-B85E-5A00DEE68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900" y="1844675"/>
            <a:ext cx="10995025" cy="39608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Klicka</a:t>
            </a:r>
            <a:r>
              <a:rPr lang="en-GB" dirty="0"/>
              <a:t> </a:t>
            </a:r>
            <a:r>
              <a:rPr lang="en-GB" dirty="0" err="1"/>
              <a:t>här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ändra</a:t>
            </a:r>
            <a:r>
              <a:rPr lang="en-GB" dirty="0"/>
              <a:t> format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bakgrundstexten</a:t>
            </a:r>
            <a:endParaRPr lang="en-GB" dirty="0"/>
          </a:p>
          <a:p>
            <a:pPr lvl="1"/>
            <a:r>
              <a:rPr lang="en-GB" dirty="0" err="1"/>
              <a:t>Nivå</a:t>
            </a:r>
            <a:r>
              <a:rPr lang="en-GB" dirty="0"/>
              <a:t> </a:t>
            </a:r>
            <a:r>
              <a:rPr lang="en-GB" dirty="0" err="1"/>
              <a:t>två</a:t>
            </a:r>
            <a:endParaRPr lang="en-GB" dirty="0"/>
          </a:p>
          <a:p>
            <a:pPr lvl="2"/>
            <a:r>
              <a:rPr lang="en-GB" dirty="0" err="1"/>
              <a:t>Nivå</a:t>
            </a:r>
            <a:r>
              <a:rPr lang="en-GB" dirty="0"/>
              <a:t> </a:t>
            </a:r>
            <a:r>
              <a:rPr lang="en-GB" dirty="0" err="1"/>
              <a:t>tre</a:t>
            </a:r>
            <a:endParaRPr lang="en-GB" dirty="0"/>
          </a:p>
          <a:p>
            <a:pPr lvl="3"/>
            <a:r>
              <a:rPr lang="en-GB" dirty="0" err="1"/>
              <a:t>Nivå</a:t>
            </a:r>
            <a:r>
              <a:rPr lang="en-GB" dirty="0"/>
              <a:t> </a:t>
            </a:r>
            <a:r>
              <a:rPr lang="en-GB" dirty="0" err="1"/>
              <a:t>fyra</a:t>
            </a:r>
            <a:endParaRPr lang="en-GB" dirty="0"/>
          </a:p>
          <a:p>
            <a:pPr lvl="4"/>
            <a:r>
              <a:rPr lang="en-GB" dirty="0" err="1"/>
              <a:t>Nivå</a:t>
            </a:r>
            <a:r>
              <a:rPr lang="en-GB" dirty="0"/>
              <a:t> fem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B3ACA-C3C8-422D-9A66-C8F959FC8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900" y="6308725"/>
            <a:ext cx="1189824" cy="323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002D31"/>
                </a:solidFill>
              </a:defRPr>
            </a:lvl1pPr>
          </a:lstStyle>
          <a:p>
            <a:fld id="{54F6DC18-24CE-459C-BC0C-3B0269E57FBD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1C863-7C0D-4201-B7BE-1C09FC89E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68192" y="6308725"/>
            <a:ext cx="3571336" cy="323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002D31"/>
                </a:solidFill>
              </a:defRPr>
            </a:lvl1pPr>
          </a:lstStyle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F554B-EDD0-4353-A9BA-D67FE1B504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07093" y="6308725"/>
            <a:ext cx="777815" cy="323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rgbClr val="002D31"/>
                </a:solidFill>
              </a:defRPr>
            </a:lvl1pPr>
          </a:lstStyle>
          <a:p>
            <a:fld id="{E17846C0-AE1C-49AC-A434-8D9444E26DC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59E6B1-3E44-4C36-B9D7-3D7C00E25850}"/>
              </a:ext>
            </a:extLst>
          </p:cNvPr>
          <p:cNvSpPr/>
          <p:nvPr>
            <p:custDataLst>
              <p:tags r:id="rId55"/>
            </p:custDataLst>
          </p:nvPr>
        </p:nvSpPr>
        <p:spPr>
          <a:xfrm>
            <a:off x="9058632" y="6306204"/>
            <a:ext cx="903669" cy="288000"/>
          </a:xfrm>
          <a:prstGeom prst="rect">
            <a:avLst/>
          </a:prstGeom>
          <a:solidFill>
            <a:schemeClr val="accent2">
              <a:alpha val="0"/>
            </a:schemeClr>
          </a:solidFill>
          <a:ln w="12700" cap="flat" cmpd="sng" algn="ctr">
            <a:solidFill>
              <a:schemeClr val="accent2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E0132F1-85DE-4DA4-B4EF-F32061259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365125"/>
            <a:ext cx="10995025" cy="133508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 err="1"/>
              <a:t>Klicka</a:t>
            </a:r>
            <a:r>
              <a:rPr lang="en-GB" dirty="0"/>
              <a:t> </a:t>
            </a:r>
            <a:r>
              <a:rPr lang="en-GB" dirty="0" err="1"/>
              <a:t>här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ändra</a:t>
            </a:r>
            <a:r>
              <a:rPr lang="en-GB" dirty="0"/>
              <a:t> mall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rubrikformat</a:t>
            </a:r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2BDA41-4347-44D2-BE28-5E4DEA456527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325" y="6308324"/>
            <a:ext cx="1498600" cy="28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90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45" r:id="rId2"/>
    <p:sldLayoutId id="2147483717" r:id="rId3"/>
    <p:sldLayoutId id="2147483746" r:id="rId4"/>
    <p:sldLayoutId id="2147483747" r:id="rId5"/>
    <p:sldLayoutId id="2147483748" r:id="rId6"/>
    <p:sldLayoutId id="2147483751" r:id="rId7"/>
    <p:sldLayoutId id="2147483695" r:id="rId8"/>
    <p:sldLayoutId id="2147483716" r:id="rId9"/>
    <p:sldLayoutId id="2147483753" r:id="rId10"/>
    <p:sldLayoutId id="2147483741" r:id="rId11"/>
    <p:sldLayoutId id="2147483744" r:id="rId12"/>
    <p:sldLayoutId id="2147483752" r:id="rId13"/>
    <p:sldLayoutId id="2147483754" r:id="rId14"/>
    <p:sldLayoutId id="2147483755" r:id="rId15"/>
    <p:sldLayoutId id="2147483737" r:id="rId16"/>
    <p:sldLayoutId id="2147483738" r:id="rId17"/>
    <p:sldLayoutId id="2147483700" r:id="rId18"/>
    <p:sldLayoutId id="2147483718" r:id="rId19"/>
    <p:sldLayoutId id="2147483719" r:id="rId20"/>
    <p:sldLayoutId id="2147483720" r:id="rId21"/>
    <p:sldLayoutId id="2147483721" r:id="rId22"/>
    <p:sldLayoutId id="2147483714" r:id="rId23"/>
    <p:sldLayoutId id="2147483722" r:id="rId24"/>
    <p:sldLayoutId id="2147483723" r:id="rId25"/>
    <p:sldLayoutId id="2147483703" r:id="rId26"/>
    <p:sldLayoutId id="2147483724" r:id="rId27"/>
    <p:sldLayoutId id="2147483725" r:id="rId28"/>
    <p:sldLayoutId id="2147483726" r:id="rId29"/>
    <p:sldLayoutId id="2147483727" r:id="rId30"/>
    <p:sldLayoutId id="2147483705" r:id="rId31"/>
    <p:sldLayoutId id="2147483732" r:id="rId32"/>
    <p:sldLayoutId id="2147483733" r:id="rId33"/>
    <p:sldLayoutId id="2147483734" r:id="rId34"/>
    <p:sldLayoutId id="2147483735" r:id="rId35"/>
    <p:sldLayoutId id="2147483704" r:id="rId36"/>
    <p:sldLayoutId id="2147483728" r:id="rId37"/>
    <p:sldLayoutId id="2147483729" r:id="rId38"/>
    <p:sldLayoutId id="2147483730" r:id="rId39"/>
    <p:sldLayoutId id="2147483731" r:id="rId40"/>
    <p:sldLayoutId id="2147483706" r:id="rId41"/>
    <p:sldLayoutId id="2147483736" r:id="rId42"/>
    <p:sldLayoutId id="2147483702" r:id="rId43"/>
    <p:sldLayoutId id="2147483750" r:id="rId44"/>
    <p:sldLayoutId id="2147483715" r:id="rId45"/>
    <p:sldLayoutId id="2147483740" r:id="rId46"/>
    <p:sldLayoutId id="2147483742" r:id="rId47"/>
    <p:sldLayoutId id="2147483743" r:id="rId48"/>
    <p:sldLayoutId id="2147483708" r:id="rId49"/>
    <p:sldLayoutId id="2147483709" r:id="rId50"/>
    <p:sldLayoutId id="2147483710" r:id="rId51"/>
    <p:sldLayoutId id="2147483756" r:id="rId52"/>
    <p:sldLayoutId id="2147483757" r:id="rId5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none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71">
          <p15:clr>
            <a:srgbClr val="F26B43"/>
          </p15:clr>
        </p15:guide>
        <p15:guide id="3" orient="horz" pos="1162">
          <p15:clr>
            <a:srgbClr val="F26B43"/>
          </p15:clr>
        </p15:guide>
        <p15:guide id="6" orient="horz" pos="3657">
          <p15:clr>
            <a:srgbClr val="F26B43"/>
          </p15:clr>
        </p15:guide>
        <p15:guide id="7" orient="horz" pos="3974">
          <p15:clr>
            <a:srgbClr val="F26B43"/>
          </p15:clr>
        </p15:guide>
        <p15:guide id="8" orient="horz" pos="4178">
          <p15:clr>
            <a:srgbClr val="F26B43"/>
          </p15:clr>
        </p15:guide>
        <p15:guide id="9" pos="99" userDrawn="1">
          <p15:clr>
            <a:srgbClr val="F26B43"/>
          </p15:clr>
        </p15:guide>
        <p15:guide id="10" pos="7580" userDrawn="1">
          <p15:clr>
            <a:srgbClr val="F26B43"/>
          </p15:clr>
        </p15:guide>
        <p15:guide id="11" orient="horz" pos="3806" userDrawn="1">
          <p15:clr>
            <a:srgbClr val="F26B43"/>
          </p15:clr>
        </p15:guide>
        <p15:guide id="12" pos="2651" userDrawn="1">
          <p15:clr>
            <a:srgbClr val="F26B43"/>
          </p15:clr>
        </p15:guide>
        <p15:guide id="13" pos="3840" userDrawn="1">
          <p15:clr>
            <a:srgbClr val="F26B43"/>
          </p15:clr>
        </p15:guide>
        <p15:guide id="14" pos="3282" userDrawn="1">
          <p15:clr>
            <a:srgbClr val="F26B43"/>
          </p15:clr>
        </p15:guide>
        <p15:guide id="15" pos="2701" userDrawn="1">
          <p15:clr>
            <a:srgbClr val="F26B43"/>
          </p15:clr>
        </p15:guide>
        <p15:guide id="16" pos="2120" userDrawn="1">
          <p15:clr>
            <a:srgbClr val="F26B43"/>
          </p15:clr>
        </p15:guide>
        <p15:guide id="17" pos="2070" userDrawn="1">
          <p15:clr>
            <a:srgbClr val="F26B43"/>
          </p15:clr>
        </p15:guide>
        <p15:guide id="18" pos="1539" userDrawn="1">
          <p15:clr>
            <a:srgbClr val="F26B43"/>
          </p15:clr>
        </p15:guide>
        <p15:guide id="19" pos="1488" userDrawn="1">
          <p15:clr>
            <a:srgbClr val="F26B43"/>
          </p15:clr>
        </p15:guide>
        <p15:guide id="20" pos="957" userDrawn="1">
          <p15:clr>
            <a:srgbClr val="F26B43"/>
          </p15:clr>
        </p15:guide>
        <p15:guide id="21" pos="907" userDrawn="1">
          <p15:clr>
            <a:srgbClr val="F26B43"/>
          </p15:clr>
        </p15:guide>
        <p15:guide id="22" pos="3813" userDrawn="1">
          <p15:clr>
            <a:srgbClr val="F26B43"/>
          </p15:clr>
        </p15:guide>
        <p15:guide id="23" pos="3864" userDrawn="1">
          <p15:clr>
            <a:srgbClr val="F26B43"/>
          </p15:clr>
        </p15:guide>
        <p15:guide id="24" pos="4395" userDrawn="1">
          <p15:clr>
            <a:srgbClr val="F26B43"/>
          </p15:clr>
        </p15:guide>
        <p15:guide id="25" pos="4445" userDrawn="1">
          <p15:clr>
            <a:srgbClr val="F26B43"/>
          </p15:clr>
        </p15:guide>
        <p15:guide id="26" pos="4976" userDrawn="1">
          <p15:clr>
            <a:srgbClr val="F26B43"/>
          </p15:clr>
        </p15:guide>
        <p15:guide id="27" pos="5026" userDrawn="1">
          <p15:clr>
            <a:srgbClr val="F26B43"/>
          </p15:clr>
        </p15:guide>
        <p15:guide id="28" pos="5557" userDrawn="1">
          <p15:clr>
            <a:srgbClr val="F26B43"/>
          </p15:clr>
        </p15:guide>
        <p15:guide id="29" pos="5606" userDrawn="1">
          <p15:clr>
            <a:srgbClr val="F26B43"/>
          </p15:clr>
        </p15:guide>
        <p15:guide id="30" pos="6138" userDrawn="1">
          <p15:clr>
            <a:srgbClr val="F26B43"/>
          </p15:clr>
        </p15:guide>
        <p15:guide id="31" pos="6188" userDrawn="1">
          <p15:clr>
            <a:srgbClr val="F26B43"/>
          </p15:clr>
        </p15:guide>
        <p15:guide id="32" pos="6720" userDrawn="1">
          <p15:clr>
            <a:srgbClr val="F26B43"/>
          </p15:clr>
        </p15:guide>
        <p15:guide id="33" pos="6769" userDrawn="1">
          <p15:clr>
            <a:srgbClr val="F26B43"/>
          </p15:clr>
        </p15:guide>
        <p15:guide id="34" pos="3232" userDrawn="1">
          <p15:clr>
            <a:srgbClr val="F26B43"/>
          </p15:clr>
        </p15:guide>
        <p15:guide id="35" pos="376" userDrawn="1">
          <p15:clr>
            <a:srgbClr val="F26B43"/>
          </p15:clr>
        </p15:guide>
        <p15:guide id="36" pos="73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894F4C-69DD-4652-8512-6A790D77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3A7A-6740-494B-BE5D-506AEC00B7E3}" type="datetime1">
              <a:rPr lang="en-GB" smtClean="0"/>
              <a:t>13/04/2026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C4336D-68CB-4055-BB27-BA11C616A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Change or remove on Insert tab and Button Header &amp; footer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689F1-32AA-4F14-9F64-11266743D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7913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tshållare för innehåll 9">
            <a:extLst>
              <a:ext uri="{FF2B5EF4-FFF2-40B4-BE49-F238E27FC236}">
                <a16:creationId xmlns:a16="http://schemas.microsoft.com/office/drawing/2014/main" id="{1BE2F388-7B4B-4695-CA2B-FD96173F3590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6" r="11931" b="2"/>
          <a:stretch>
            <a:fillRect/>
          </a:stretch>
        </p:blipFill>
        <p:spPr>
          <a:xfrm>
            <a:off x="6096000" y="159026"/>
            <a:ext cx="5937250" cy="5882999"/>
          </a:xfrm>
          <a:prstGeom prst="rect">
            <a:avLst/>
          </a:prstGeom>
          <a:noFill/>
        </p:spPr>
      </p:pic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81A9F4C-94AC-796B-2600-F6BC73A9C50D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596900" y="6308725"/>
            <a:ext cx="1189824" cy="3238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FB7C09B-C876-4A4F-A17B-537A7CA5F77E}" type="datetime1">
              <a:rPr lang="en-GB" smtClean="0"/>
              <a:pPr>
                <a:spcAft>
                  <a:spcPts val="600"/>
                </a:spcAft>
              </a:pPr>
              <a:t>13/04/2026</a:t>
            </a:fld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15F0645-AC75-B19E-E0DF-CC93886B360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868192" y="6308725"/>
            <a:ext cx="3571336" cy="3238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Change or remove on Insert tab and Button Header &amp; 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5FDB8BC-715E-96DA-9DF1-D2241A3F536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707093" y="6308725"/>
            <a:ext cx="777815" cy="3238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17846C0-AE1C-49AC-A434-8D9444E26DC2}" type="slidenum">
              <a:rPr lang="en-GB" smtClean="0"/>
              <a:pPr>
                <a:spcAft>
                  <a:spcPts val="600"/>
                </a:spcAft>
              </a:pPr>
              <a:t>2</a:t>
            </a:fld>
            <a:endParaRPr lang="en-GB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E922A016-F30B-8D7F-9CB9-D94D7D98F77F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96148" y="2457449"/>
            <a:ext cx="5083928" cy="3473567"/>
          </a:xfrm>
        </p:spPr>
        <p:txBody>
          <a:bodyPr/>
          <a:lstStyle/>
          <a:p>
            <a:r>
              <a:rPr lang="sv-SE" dirty="0"/>
              <a:t>I distriktet </a:t>
            </a:r>
            <a:r>
              <a:rPr lang="sv-SE" dirty="0" err="1"/>
              <a:t>Baringo</a:t>
            </a:r>
            <a:r>
              <a:rPr lang="sv-SE" dirty="0"/>
              <a:t> förvärrar klimatkrisen en redan utsatt situation.</a:t>
            </a:r>
          </a:p>
          <a:p>
            <a:r>
              <a:rPr lang="sv-SE" dirty="0"/>
              <a:t>Torka och resursbrist får en rad konsekvenser, och förvärrar redan existerande problem som t ex:</a:t>
            </a:r>
            <a:br>
              <a:rPr lang="sv-SE" dirty="0"/>
            </a:br>
            <a:r>
              <a:rPr lang="sv-SE" dirty="0"/>
              <a:t>- Svält </a:t>
            </a:r>
            <a:br>
              <a:rPr lang="sv-SE" dirty="0"/>
            </a:br>
            <a:r>
              <a:rPr lang="sv-SE" dirty="0"/>
              <a:t>- Färre barn i skola</a:t>
            </a:r>
            <a:br>
              <a:rPr lang="sv-SE" dirty="0"/>
            </a:br>
            <a:r>
              <a:rPr lang="sv-SE" dirty="0"/>
              <a:t>- Barnäktenskap och könsstympning</a:t>
            </a:r>
            <a:br>
              <a:rPr lang="sv-SE" dirty="0"/>
            </a:br>
            <a:r>
              <a:rPr lang="sv-SE" dirty="0"/>
              <a:t>- Beväpnade konflikter om betesmark</a:t>
            </a:r>
            <a:br>
              <a:rPr lang="sv-SE" dirty="0"/>
            </a:br>
            <a:r>
              <a:rPr lang="sv-SE" dirty="0"/>
              <a:t>- Kvinnor (och speciellt änkor) är i många fall rättslösa och får enligt sed t ex inte äga mark trots att de står för det mesta av arbetet med att skaffa mat.</a:t>
            </a:r>
            <a:br>
              <a:rPr lang="sv-SE" dirty="0"/>
            </a:br>
            <a:endParaRPr lang="en-US" dirty="0"/>
          </a:p>
        </p:txBody>
      </p:sp>
      <p:sp>
        <p:nvSpPr>
          <p:cNvPr id="8" name="Underrubrik 7">
            <a:extLst>
              <a:ext uri="{FF2B5EF4-FFF2-40B4-BE49-F238E27FC236}">
                <a16:creationId xmlns:a16="http://schemas.microsoft.com/office/drawing/2014/main" id="{53A12DF3-6468-7B4F-D3B5-D6DD30323E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900" y="1757824"/>
            <a:ext cx="5110193" cy="445625"/>
          </a:xfrm>
        </p:spPr>
        <p:txBody>
          <a:bodyPr anchor="t">
            <a:normAutofit/>
          </a:bodyPr>
          <a:lstStyle/>
          <a:p>
            <a:r>
              <a:rPr lang="sv-SE" dirty="0"/>
              <a:t>Diakonia i Kenya</a:t>
            </a:r>
            <a:endParaRPr lang="en-US" dirty="0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EDFAD73F-AA0F-00FA-DE35-5CBF9D6A6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365125"/>
            <a:ext cx="5110193" cy="1335088"/>
          </a:xfrm>
        </p:spPr>
        <p:txBody>
          <a:bodyPr anchor="ctr">
            <a:normAutofit/>
          </a:bodyPr>
          <a:lstStyle/>
          <a:p>
            <a:r>
              <a:rPr lang="sv-SE" sz="4300"/>
              <a:t>Att överleva i klimatkrisens spår</a:t>
            </a:r>
            <a:endParaRPr lang="en-US" sz="4300"/>
          </a:p>
        </p:txBody>
      </p:sp>
    </p:spTree>
    <p:extLst>
      <p:ext uri="{BB962C8B-B14F-4D97-AF65-F5344CB8AC3E}">
        <p14:creationId xmlns:p14="http://schemas.microsoft.com/office/powerpoint/2010/main" val="3905605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7C326464-F079-02A9-378E-C34DCB0438BD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4" b="16974"/>
          <a:stretch>
            <a:fillRect/>
          </a:stretch>
        </p:blipFill>
        <p:spPr>
          <a:prstGeom prst="rect">
            <a:avLst/>
          </a:prstGeom>
          <a:solidFill>
            <a:prstClr val="white">
              <a:lumMod val="95000"/>
            </a:prstClr>
          </a:solidFill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45025ED6-4E4A-5D65-EB81-2EDA9ECD2785}"/>
              </a:ext>
            </a:extLst>
          </p:cNvPr>
          <p:cNvSpPr txBox="1"/>
          <p:nvPr/>
        </p:nvSpPr>
        <p:spPr>
          <a:xfrm>
            <a:off x="3682815" y="6224631"/>
            <a:ext cx="4878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dirty="0">
                <a:solidFill>
                  <a:schemeClr val="accent2"/>
                </a:solidFill>
              </a:rPr>
              <a:t>En av byarna utanför </a:t>
            </a:r>
            <a:r>
              <a:rPr lang="sv-SE" dirty="0" err="1">
                <a:solidFill>
                  <a:schemeClr val="accent2"/>
                </a:solidFill>
              </a:rPr>
              <a:t>Chemolingot</a:t>
            </a:r>
            <a:r>
              <a:rPr lang="sv-SE" dirty="0">
                <a:solidFill>
                  <a:schemeClr val="accent2"/>
                </a:solidFill>
              </a:rPr>
              <a:t>, </a:t>
            </a:r>
            <a:r>
              <a:rPr lang="sv-SE" dirty="0" err="1">
                <a:solidFill>
                  <a:schemeClr val="accent2"/>
                </a:solidFill>
              </a:rPr>
              <a:t>Baringo</a:t>
            </a:r>
            <a:r>
              <a:rPr lang="sv-SE" dirty="0">
                <a:solidFill>
                  <a:schemeClr val="accent2"/>
                </a:solidFill>
              </a:rPr>
              <a:t>, Kenya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796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44CB3B8-B840-7ED8-0D83-C7DC0C1175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4</a:t>
            </a:fld>
            <a:endParaRPr lang="en-GB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9BFBF4FC-15A4-841B-994A-1A4CCFA6D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Men det finns hopp!</a:t>
            </a:r>
            <a:endParaRPr lang="en-US" dirty="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BEAF25B6-5F8A-4161-4561-9009A40A9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51" y="1350626"/>
            <a:ext cx="3136084" cy="4704126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12C7697B-912E-6F50-B41F-A73106003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517" y="1350624"/>
            <a:ext cx="3136085" cy="4704126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88773E1F-468B-D36D-9B6E-464244636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8838" y="1934228"/>
            <a:ext cx="4709170" cy="353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91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tshållare för bild 9">
            <a:extLst>
              <a:ext uri="{FF2B5EF4-FFF2-40B4-BE49-F238E27FC236}">
                <a16:creationId xmlns:a16="http://schemas.microsoft.com/office/drawing/2014/main" id="{5976C8E0-54AD-6C0A-CD71-1120DBF7DA3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1" r="16361"/>
          <a:stretch>
            <a:fillRect/>
          </a:stretch>
        </p:blipFill>
        <p:spPr>
          <a:prstGeom prst="rect">
            <a:avLst/>
          </a:prstGeom>
          <a:solidFill>
            <a:prstClr val="white">
              <a:lumMod val="95000"/>
            </a:prstClr>
          </a:solidFill>
        </p:spPr>
      </p:pic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D866038-5AC9-8BAB-ECF4-693FA121DC0C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sv-SE" sz="1600" dirty="0"/>
              <a:t>Diakonia och CIM, Christian </a:t>
            </a:r>
            <a:r>
              <a:rPr lang="sv-SE" sz="1600" dirty="0" err="1"/>
              <a:t>Impact</a:t>
            </a:r>
            <a:r>
              <a:rPr lang="sv-SE" sz="1600" dirty="0"/>
              <a:t> Mission</a:t>
            </a:r>
          </a:p>
          <a:p>
            <a:r>
              <a:rPr lang="sv-SE" sz="1600" dirty="0"/>
              <a:t>Hållbara odlingsmetoder och bevattningshjälp leder till större skördar.</a:t>
            </a:r>
          </a:p>
          <a:p>
            <a:r>
              <a:rPr lang="sv-SE" sz="1600" dirty="0"/>
              <a:t>När familjen är mätt kan resten säljas på marknaden och ge pengar till barnens skolgång</a:t>
            </a:r>
          </a:p>
          <a:p>
            <a:r>
              <a:rPr lang="sv-SE" sz="1600" dirty="0"/>
              <a:t>När både barn och vuxna får utbildning kring ex. barnäktenskap ökar hela samhällets förståelse och både barnäktenskap och könsstympning minskar</a:t>
            </a:r>
          </a:p>
          <a:p>
            <a:r>
              <a:rPr lang="sv-SE" sz="1600" dirty="0"/>
              <a:t>Konflikter förebyggs genom försoningsarbete och att kringströvande herdar istället ges möjlighet att slå sig ner och odla. Då kan grannar hjälpa varandra istället för att konkurrera om betet.</a:t>
            </a:r>
            <a:endParaRPr lang="en-US" sz="1600" dirty="0"/>
          </a:p>
        </p:txBody>
      </p:sp>
      <p:sp>
        <p:nvSpPr>
          <p:cNvPr id="7" name="Underrubrik 6">
            <a:extLst>
              <a:ext uri="{FF2B5EF4-FFF2-40B4-BE49-F238E27FC236}">
                <a16:creationId xmlns:a16="http://schemas.microsoft.com/office/drawing/2014/main" id="{0DE1339A-7D86-7E63-74EF-D2485E7561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Lösningarna finns!</a:t>
            </a:r>
            <a:endParaRPr lang="en-US" dirty="0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0EF4CA7A-7D7C-4DA8-947B-23DF3A611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Ett hopp som spirar!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06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1">
            <a:extLst>
              <a:ext uri="{FF2B5EF4-FFF2-40B4-BE49-F238E27FC236}">
                <a16:creationId xmlns:a16="http://schemas.microsoft.com/office/drawing/2014/main" id="{6D727656-F2DC-1F8A-728F-4585A84CA26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57163" y="1786855"/>
            <a:ext cx="11876087" cy="425517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0A607AFF-826D-51A8-BBF5-09AF466AC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Tack för din gåva!</a:t>
            </a:r>
            <a:endParaRPr lang="en-US" dirty="0"/>
          </a:p>
        </p:txBody>
      </p:sp>
      <p:pic>
        <p:nvPicPr>
          <p:cNvPr id="7" name="Platshållare för bild 7">
            <a:extLst>
              <a:ext uri="{FF2B5EF4-FFF2-40B4-BE49-F238E27FC236}">
                <a16:creationId xmlns:a16="http://schemas.microsoft.com/office/drawing/2014/main" id="{FA2D094C-E973-D1D2-E38B-634C99D59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7" b="21377"/>
          <a:stretch>
            <a:fillRect/>
          </a:stretch>
        </p:blipFill>
        <p:spPr>
          <a:xfrm>
            <a:off x="157163" y="1509713"/>
            <a:ext cx="11876087" cy="4532312"/>
          </a:xfrm>
          <a:prstGeom prst="rect">
            <a:avLst/>
          </a:prstGeom>
          <a:solidFill>
            <a:prstClr val="white">
              <a:lumMod val="95000"/>
            </a:prstClr>
          </a:solidFill>
        </p:spPr>
      </p:pic>
    </p:spTree>
    <p:extLst>
      <p:ext uri="{BB962C8B-B14F-4D97-AF65-F5344CB8AC3E}">
        <p14:creationId xmlns:p14="http://schemas.microsoft.com/office/powerpoint/2010/main" val="37026976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_ACTA" val="ActAlliance_EN"/>
</p:tagLst>
</file>

<file path=ppt/theme/theme1.xml><?xml version="1.0" encoding="utf-8"?>
<a:theme xmlns:a="http://schemas.openxmlformats.org/drawingml/2006/main" name="Diakonia Arial Black">
  <a:themeElements>
    <a:clrScheme name="Diakonia">
      <a:dk1>
        <a:srgbClr val="002D31"/>
      </a:dk1>
      <a:lt1>
        <a:sysClr val="window" lastClr="FFFFFF"/>
      </a:lt1>
      <a:dk2>
        <a:srgbClr val="5A268E"/>
      </a:dk2>
      <a:lt2>
        <a:srgbClr val="D8EEE6"/>
      </a:lt2>
      <a:accent1>
        <a:srgbClr val="00DE7E"/>
      </a:accent1>
      <a:accent2>
        <a:srgbClr val="0A22B4"/>
      </a:accent2>
      <a:accent3>
        <a:srgbClr val="FE4D5B"/>
      </a:accent3>
      <a:accent4>
        <a:srgbClr val="FFDA5C"/>
      </a:accent4>
      <a:accent5>
        <a:srgbClr val="BDEDF2"/>
      </a:accent5>
      <a:accent6>
        <a:srgbClr val="FFEEEA"/>
      </a:accent6>
      <a:hlink>
        <a:srgbClr val="0563C1"/>
      </a:hlink>
      <a:folHlink>
        <a:srgbClr val="954F72"/>
      </a:folHlink>
    </a:clrScheme>
    <a:fontScheme name="Diakonia 2021">
      <a:majorFont>
        <a:latin typeface="Impac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dirty="0">
            <a:solidFill>
              <a:schemeClr val="accen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accent2"/>
            </a:solidFill>
          </a:defRPr>
        </a:defPPr>
      </a:lstStyle>
    </a:txDef>
  </a:objectDefaults>
  <a:extraClrSchemeLst/>
  <a:custClrLst>
    <a:custClr name="Diakonia 50 Green">
      <a:srgbClr val="7FEEBE"/>
    </a:custClr>
    <a:custClr name="Diakonia 50 Purple">
      <a:srgbClr val="8490D9"/>
    </a:custClr>
    <a:custClr name="Diakonia 50 Red">
      <a:srgbClr val="AC92C6"/>
    </a:custClr>
    <a:custClr name="Diakonia 50 Red">
      <a:srgbClr val="FEA6AD"/>
    </a:custClr>
    <a:custClr name="Diakonia 50 Yellow">
      <a:srgbClr val="FFECAD"/>
    </a:custClr>
    <a:custClr name="Diakonia 50 Black">
      <a:srgbClr val="7F9698"/>
    </a:custClr>
    <a:custClr name="Diakonia 50 Light Green">
      <a:srgbClr val="EBF6F2"/>
    </a:custClr>
    <a:custClr name="Diakonia 50 Light Blue">
      <a:srgbClr val="DEF6F8"/>
    </a:custClr>
    <a:custClr name="Diakonia 50 Light Pink">
      <a:srgbClr val="FFF6F4"/>
    </a:custClr>
    <a:custClr>
      <a:srgbClr val="FFFFFF"/>
    </a:custClr>
  </a:custClrLst>
  <a:extLst>
    <a:ext uri="{05A4C25C-085E-4340-85A3-A5531E510DB2}">
      <thm15:themeFamily xmlns:thm15="http://schemas.microsoft.com/office/thememl/2012/main" name="PPT_template_16x9" id="{E39636C6-B046-4147-A9EC-77C7C723EE66}" vid="{194ADBF1-4786-420C-A10E-DDDDCD84A0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f53970d-0f24-4c47-9916-92cd4a6ff12a">
      <Terms xmlns="http://schemas.microsoft.com/office/infopath/2007/PartnerControls"/>
    </lcf76f155ced4ddcb4097134ff3c332f>
    <TaxCatchAll xmlns="6ec0bafc-af1f-4249-9a99-7470f5cdff25" xsi:nil="true"/>
    <SharedWithUsers xmlns="6ec0bafc-af1f-4249-9a99-7470f5cdff25">
      <UserInfo>
        <DisplayName>Marie Lackenbauer</DisplayName>
        <AccountId>564</AccountId>
        <AccountType/>
      </UserInfo>
      <UserInfo>
        <DisplayName>Mattias Brunander</DisplayName>
        <AccountId>17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A2088F96F2454E9A03A0F1B0EC71EF" ma:contentTypeVersion="17" ma:contentTypeDescription="Create a new document." ma:contentTypeScope="" ma:versionID="fb39cf268c1be984e70299d600dcf39b">
  <xsd:schema xmlns:xsd="http://www.w3.org/2001/XMLSchema" xmlns:xs="http://www.w3.org/2001/XMLSchema" xmlns:p="http://schemas.microsoft.com/office/2006/metadata/properties" xmlns:ns2="af53970d-0f24-4c47-9916-92cd4a6ff12a" xmlns:ns3="6ec0bafc-af1f-4249-9a99-7470f5cdff25" targetNamespace="http://schemas.microsoft.com/office/2006/metadata/properties" ma:root="true" ma:fieldsID="f70ed8752b668cb3aff999e6ea8bd57d" ns2:_="" ns3:_="">
    <xsd:import namespace="af53970d-0f24-4c47-9916-92cd4a6ff12a"/>
    <xsd:import namespace="6ec0bafc-af1f-4249-9a99-7470f5cdff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53970d-0f24-4c47-9916-92cd4a6ff1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3d2903d9-d6de-4baf-87e8-7630c1c51b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c0bafc-af1f-4249-9a99-7470f5cdff2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8049d685-010b-4f7a-9d60-b39b7aa8cfff}" ma:internalName="TaxCatchAll" ma:showField="CatchAllData" ma:web="6ec0bafc-af1f-4249-9a99-7470f5cdff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C0F349-D87C-4631-BB5B-82A4CEFAF2B0}">
  <ds:schemaRefs>
    <ds:schemaRef ds:uri="http://schemas.microsoft.com/office/2006/metadata/properties"/>
    <ds:schemaRef ds:uri="http://schemas.microsoft.com/office/infopath/2007/PartnerControls"/>
    <ds:schemaRef ds:uri="af53970d-0f24-4c47-9916-92cd4a6ff12a"/>
    <ds:schemaRef ds:uri="6ec0bafc-af1f-4249-9a99-7470f5cdff25"/>
  </ds:schemaRefs>
</ds:datastoreItem>
</file>

<file path=customXml/itemProps2.xml><?xml version="1.0" encoding="utf-8"?>
<ds:datastoreItem xmlns:ds="http://schemas.openxmlformats.org/officeDocument/2006/customXml" ds:itemID="{5B1D6B51-F14C-4AB6-BEF4-39790D1F40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B9AFFD-EAAD-4A27-8122-770FE01160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53970d-0f24-4c47-9916-92cd4a6ff12a"/>
    <ds:schemaRef ds:uri="6ec0bafc-af1f-4249-9a99-7470f5cdff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PPT_template_16x9</Template>
  <TotalTime>112</TotalTime>
  <Words>228</Words>
  <Application>Microsoft Office PowerPoint</Application>
  <PresentationFormat>Bredbild</PresentationFormat>
  <Paragraphs>21</Paragraphs>
  <Slides>6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</vt:i4>
      </vt:variant>
    </vt:vector>
  </HeadingPairs>
  <TitlesOfParts>
    <vt:vector size="9" baseType="lpstr">
      <vt:lpstr>Arial</vt:lpstr>
      <vt:lpstr>Calibri</vt:lpstr>
      <vt:lpstr>Diakonia Arial Black</vt:lpstr>
      <vt:lpstr>PowerPoint-presentation</vt:lpstr>
      <vt:lpstr>Att överleva i klimatkrisens spår</vt:lpstr>
      <vt:lpstr>PowerPoint-presentation</vt:lpstr>
      <vt:lpstr>Men det finns hopp!</vt:lpstr>
      <vt:lpstr>Ett hopp som spirar!</vt:lpstr>
      <vt:lpstr>Tack för din gåva!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Jacob Ämterlind</dc:creator>
  <cp:lastModifiedBy>Jacob Ämterlind</cp:lastModifiedBy>
  <cp:revision>1</cp:revision>
  <dcterms:created xsi:type="dcterms:W3CDTF">2026-04-13T09:41:20Z</dcterms:created>
  <dcterms:modified xsi:type="dcterms:W3CDTF">2026-04-13T11:33:23Z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0x0101004BA2088F96F2454E9A03A0F1B0EC71EF</vt:lpwstr>
  </property>
  <property fmtid="{D5CDD505-2E9C-101B-9397-08002B2CF9AE}" pid="3" name="MediaServiceImageTags">
    <vt:lpwstr/>
  </property>
</Properties>
</file>